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614" r:id="rId3"/>
    <p:sldId id="638" r:id="rId4"/>
    <p:sldId id="639" r:id="rId5"/>
    <p:sldId id="640" r:id="rId6"/>
    <p:sldId id="641" r:id="rId7"/>
    <p:sldId id="642" r:id="rId8"/>
    <p:sldId id="631" r:id="rId9"/>
    <p:sldId id="627" r:id="rId10"/>
    <p:sldId id="628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C22FFFF-E7D1-401C-BB41-DBBD94B17EAE}"/>
    <pc:docChg chg="undo custSel addSld delSld modSld sldOrd">
      <pc:chgData name="Siniša Vuksan" userId="3af124f9-b8e7-46e3-9422-21ae1d17ac0b" providerId="ADAL" clId="{6C22FFFF-E7D1-401C-BB41-DBBD94B17EAE}" dt="2022-02-23T12:52:56.091" v="3676" actId="1076"/>
      <pc:docMkLst>
        <pc:docMk/>
      </pc:docMkLst>
      <pc:sldChg chg="modSp">
        <pc:chgData name="Siniša Vuksan" userId="3af124f9-b8e7-46e3-9422-21ae1d17ac0b" providerId="ADAL" clId="{6C22FFFF-E7D1-401C-BB41-DBBD94B17EAE}" dt="2022-02-22T12:57:47.530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C22FFFF-E7D1-401C-BB41-DBBD94B17EAE}" dt="2022-02-22T12:57:47.530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0:28:26.400" v="906"/>
        <pc:sldMkLst>
          <pc:docMk/>
          <pc:sldMk cId="2732866877" sldId="257"/>
        </pc:sldMkLst>
        <pc:spChg chg="add mod">
          <ac:chgData name="Siniša Vuksan" userId="3af124f9-b8e7-46e3-9422-21ae1d17ac0b" providerId="ADAL" clId="{6C22FFFF-E7D1-401C-BB41-DBBD94B17EAE}" dt="2022-02-23T10:22:31.600" v="871" actId="1076"/>
          <ac:spMkLst>
            <pc:docMk/>
            <pc:sldMk cId="2732866877" sldId="257"/>
            <ac:spMk id="14" creationId="{0B327EAB-2987-4775-81FD-9DAA3342D5A0}"/>
          </ac:spMkLst>
        </pc:spChg>
        <pc:spChg chg="del">
          <ac:chgData name="Siniša Vuksan" userId="3af124f9-b8e7-46e3-9422-21ae1d17ac0b" providerId="ADAL" clId="{6C22FFFF-E7D1-401C-BB41-DBBD94B17EAE}" dt="2022-02-23T10:22:18.939" v="867" actId="478"/>
          <ac:spMkLst>
            <pc:docMk/>
            <pc:sldMk cId="2732866877" sldId="257"/>
            <ac:spMk id="17" creationId="{BA49F45A-7C54-46C7-A703-0D7A88AFF569}"/>
          </ac:spMkLst>
        </pc:spChg>
        <pc:picChg chg="del">
          <ac:chgData name="Siniša Vuksan" userId="3af124f9-b8e7-46e3-9422-21ae1d17ac0b" providerId="ADAL" clId="{6C22FFFF-E7D1-401C-BB41-DBBD94B17EAE}" dt="2022-02-23T10:22:19.618" v="868" actId="478"/>
          <ac:picMkLst>
            <pc:docMk/>
            <pc:sldMk cId="2732866877" sldId="257"/>
            <ac:picMk id="2054" creationId="{08D67ABB-E7E1-4C4D-BC57-038718227DB3}"/>
          </ac:picMkLst>
        </pc:picChg>
      </pc:sldChg>
      <pc:sldChg chg="modSp add mod modTransition modAnim">
        <pc:chgData name="Siniša Vuksan" userId="3af124f9-b8e7-46e3-9422-21ae1d17ac0b" providerId="ADAL" clId="{6C22FFFF-E7D1-401C-BB41-DBBD94B17EAE}" dt="2022-02-23T12:49:36.568" v="3587" actId="1076"/>
        <pc:sldMkLst>
          <pc:docMk/>
          <pc:sldMk cId="2317670766" sldId="258"/>
        </pc:sldMkLst>
        <pc:spChg chg="mod">
          <ac:chgData name="Siniša Vuksan" userId="3af124f9-b8e7-46e3-9422-21ae1d17ac0b" providerId="ADAL" clId="{6C22FFFF-E7D1-401C-BB41-DBBD94B17EAE}" dt="2022-02-23T12:48:59.786" v="3585" actId="20577"/>
          <ac:spMkLst>
            <pc:docMk/>
            <pc:sldMk cId="2317670766" sldId="258"/>
            <ac:spMk id="3" creationId="{00000000-0000-0000-0000-000000000000}"/>
          </ac:spMkLst>
        </pc:spChg>
        <pc:picChg chg="mod">
          <ac:chgData name="Siniša Vuksan" userId="3af124f9-b8e7-46e3-9422-21ae1d17ac0b" providerId="ADAL" clId="{6C22FFFF-E7D1-401C-BB41-DBBD94B17EAE}" dt="2022-02-23T12:49:36.568" v="3587" actId="1076"/>
          <ac:picMkLst>
            <pc:docMk/>
            <pc:sldMk cId="2317670766" sldId="258"/>
            <ac:picMk id="3074" creationId="{00000000-0000-0000-0000-000000000000}"/>
          </ac:picMkLst>
        </pc:picChg>
      </pc:sldChg>
      <pc:sldChg chg="delSp add del mod delAnim">
        <pc:chgData name="Siniša Vuksan" userId="3af124f9-b8e7-46e3-9422-21ae1d17ac0b" providerId="ADAL" clId="{6C22FFFF-E7D1-401C-BB41-DBBD94B17EAE}" dt="2022-02-23T10:22:37.979" v="873" actId="47"/>
        <pc:sldMkLst>
          <pc:docMk/>
          <pc:sldMk cId="2759844826" sldId="258"/>
        </pc:sldMkLst>
        <pc:spChg chg="del">
          <ac:chgData name="Siniša Vuksan" userId="3af124f9-b8e7-46e3-9422-21ae1d17ac0b" providerId="ADAL" clId="{6C22FFFF-E7D1-401C-BB41-DBBD94B17EAE}" dt="2022-02-23T10:22:24.687" v="869" actId="21"/>
          <ac:spMkLst>
            <pc:docMk/>
            <pc:sldMk cId="2759844826" sldId="258"/>
            <ac:spMk id="4" creationId="{8C7F51BB-625E-42C5-B701-0A1151AEE283}"/>
          </ac:spMkLst>
        </pc:spChg>
      </pc:sldChg>
      <pc:sldChg chg="addSp modSp add mod modTransition modAnim">
        <pc:chgData name="Siniša Vuksan" userId="3af124f9-b8e7-46e3-9422-21ae1d17ac0b" providerId="ADAL" clId="{6C22FFFF-E7D1-401C-BB41-DBBD94B17EAE}" dt="2022-02-23T12:49:45.559" v="3591" actId="14100"/>
        <pc:sldMkLst>
          <pc:docMk/>
          <pc:sldMk cId="2506151885" sldId="263"/>
        </pc:sldMkLst>
        <pc:spChg chg="mod">
          <ac:chgData name="Siniša Vuksan" userId="3af124f9-b8e7-46e3-9422-21ae1d17ac0b" providerId="ADAL" clId="{6C22FFFF-E7D1-401C-BB41-DBBD94B17EAE}" dt="2022-02-23T11:06:19.075" v="915" actId="20577"/>
          <ac:spMkLst>
            <pc:docMk/>
            <pc:sldMk cId="2506151885" sldId="263"/>
            <ac:spMk id="3" creationId="{00000000-0000-0000-0000-000000000000}"/>
          </ac:spMkLst>
        </pc:spChg>
        <pc:spChg chg="add mod">
          <ac:chgData name="Siniša Vuksan" userId="3af124f9-b8e7-46e3-9422-21ae1d17ac0b" providerId="ADAL" clId="{6C22FFFF-E7D1-401C-BB41-DBBD94B17EAE}" dt="2022-02-23T11:07:41.527" v="976" actId="122"/>
          <ac:spMkLst>
            <pc:docMk/>
            <pc:sldMk cId="2506151885" sldId="263"/>
            <ac:spMk id="4" creationId="{BD012A0C-0C7D-43F7-9C51-40C560284C2A}"/>
          </ac:spMkLst>
        </pc:spChg>
        <pc:picChg chg="mod">
          <ac:chgData name="Siniša Vuksan" userId="3af124f9-b8e7-46e3-9422-21ae1d17ac0b" providerId="ADAL" clId="{6C22FFFF-E7D1-401C-BB41-DBBD94B17EAE}" dt="2022-02-23T12:49:45.559" v="3591" actId="14100"/>
          <ac:picMkLst>
            <pc:docMk/>
            <pc:sldMk cId="2506151885" sldId="263"/>
            <ac:picMk id="5122" creationId="{00000000-0000-0000-0000-000000000000}"/>
          </ac:picMkLst>
        </pc:picChg>
      </pc:sldChg>
      <pc:sldChg chg="del">
        <pc:chgData name="Siniša Vuksan" userId="3af124f9-b8e7-46e3-9422-21ae1d17ac0b" providerId="ADAL" clId="{6C22FFFF-E7D1-401C-BB41-DBBD94B17EAE}" dt="2022-02-22T12:56:55.836" v="0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6C22FFFF-E7D1-401C-BB41-DBBD94B17EAE}" dt="2022-02-22T12:56:56.401" v="1" actId="47"/>
        <pc:sldMkLst>
          <pc:docMk/>
          <pc:sldMk cId="1167673325" sldId="300"/>
        </pc:sldMkLst>
      </pc:sldChg>
      <pc:sldChg chg="del">
        <pc:chgData name="Siniša Vuksan" userId="3af124f9-b8e7-46e3-9422-21ae1d17ac0b" providerId="ADAL" clId="{6C22FFFF-E7D1-401C-BB41-DBBD94B17EAE}" dt="2022-02-23T12:34:50.360" v="2905" actId="47"/>
        <pc:sldMkLst>
          <pc:docMk/>
          <pc:sldMk cId="780862427" sldId="604"/>
        </pc:sldMkLst>
      </pc:sldChg>
      <pc:sldChg chg="modSp del mod">
        <pc:chgData name="Siniša Vuksan" userId="3af124f9-b8e7-46e3-9422-21ae1d17ac0b" providerId="ADAL" clId="{6C22FFFF-E7D1-401C-BB41-DBBD94B17EAE}" dt="2022-02-23T12:34:46.625" v="2899" actId="47"/>
        <pc:sldMkLst>
          <pc:docMk/>
          <pc:sldMk cId="1586339126" sldId="605"/>
        </pc:sldMkLst>
        <pc:picChg chg="mod">
          <ac:chgData name="Siniša Vuksan" userId="3af124f9-b8e7-46e3-9422-21ae1d17ac0b" providerId="ADAL" clId="{6C22FFFF-E7D1-401C-BB41-DBBD94B17EAE}" dt="2022-02-23T12:27:59.705" v="2699" actId="1076"/>
          <ac:picMkLst>
            <pc:docMk/>
            <pc:sldMk cId="1586339126" sldId="605"/>
            <ac:picMk id="2" creationId="{B69E1C10-ACFD-49C4-B019-6B92ED78F85E}"/>
          </ac:picMkLst>
        </pc:picChg>
      </pc:sldChg>
      <pc:sldChg chg="del">
        <pc:chgData name="Siniša Vuksan" userId="3af124f9-b8e7-46e3-9422-21ae1d17ac0b" providerId="ADAL" clId="{6C22FFFF-E7D1-401C-BB41-DBBD94B17EAE}" dt="2022-02-23T12:34:47.048" v="2900" actId="47"/>
        <pc:sldMkLst>
          <pc:docMk/>
          <pc:sldMk cId="2727989388" sldId="606"/>
        </pc:sldMkLst>
      </pc:sldChg>
      <pc:sldChg chg="addSp modSp mod ord modAnim">
        <pc:chgData name="Siniša Vuksan" userId="3af124f9-b8e7-46e3-9422-21ae1d17ac0b" providerId="ADAL" clId="{6C22FFFF-E7D1-401C-BB41-DBBD94B17EAE}" dt="2022-02-22T13:04:25.275" v="92"/>
        <pc:sldMkLst>
          <pc:docMk/>
          <pc:sldMk cId="23558642" sldId="614"/>
        </pc:sldMkLst>
        <pc:spChg chg="mod">
          <ac:chgData name="Siniša Vuksan" userId="3af124f9-b8e7-46e3-9422-21ae1d17ac0b" providerId="ADAL" clId="{6C22FFFF-E7D1-401C-BB41-DBBD94B17EAE}" dt="2022-02-22T13:04:22.884" v="90" actId="14100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2:56:59.944" v="3" actId="20577"/>
          <ac:spMkLst>
            <pc:docMk/>
            <pc:sldMk cId="23558642" sldId="61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2T13:02:12.860" v="70" actId="1035"/>
          <ac:spMkLst>
            <pc:docMk/>
            <pc:sldMk cId="23558642" sldId="614"/>
            <ac:spMk id="8" creationId="{C5357371-4897-46D0-843F-BD811E544FF2}"/>
          </ac:spMkLst>
        </pc:spChg>
        <pc:spChg chg="add mod">
          <ac:chgData name="Siniša Vuksan" userId="3af124f9-b8e7-46e3-9422-21ae1d17ac0b" providerId="ADAL" clId="{6C22FFFF-E7D1-401C-BB41-DBBD94B17EAE}" dt="2022-02-22T13:02:21.731" v="75" actId="1035"/>
          <ac:spMkLst>
            <pc:docMk/>
            <pc:sldMk cId="23558642" sldId="614"/>
            <ac:spMk id="9" creationId="{C4B7D9BA-70D3-4C57-8E6F-F9B410E695A0}"/>
          </ac:spMkLst>
        </pc:spChg>
        <pc:spChg chg="add mod">
          <ac:chgData name="Siniša Vuksan" userId="3af124f9-b8e7-46e3-9422-21ae1d17ac0b" providerId="ADAL" clId="{6C22FFFF-E7D1-401C-BB41-DBBD94B17EAE}" dt="2022-02-22T13:02:33.459" v="78" actId="1076"/>
          <ac:spMkLst>
            <pc:docMk/>
            <pc:sldMk cId="23558642" sldId="614"/>
            <ac:spMk id="10" creationId="{7DA0C397-E231-49E2-BFCD-E047A5545431}"/>
          </ac:spMkLst>
        </pc:spChg>
        <pc:spChg chg="add mod">
          <ac:chgData name="Siniša Vuksan" userId="3af124f9-b8e7-46e3-9422-21ae1d17ac0b" providerId="ADAL" clId="{6C22FFFF-E7D1-401C-BB41-DBBD94B17EAE}" dt="2022-02-22T13:02:42.638" v="83" actId="1035"/>
          <ac:spMkLst>
            <pc:docMk/>
            <pc:sldMk cId="23558642" sldId="614"/>
            <ac:spMk id="11" creationId="{860911DC-AA27-4734-B12E-8729F104033A}"/>
          </ac:spMkLst>
        </pc:spChg>
        <pc:spChg chg="add mod">
          <ac:chgData name="Siniša Vuksan" userId="3af124f9-b8e7-46e3-9422-21ae1d17ac0b" providerId="ADAL" clId="{6C22FFFF-E7D1-401C-BB41-DBBD94B17EAE}" dt="2022-02-22T13:04:06.075" v="86" actId="1076"/>
          <ac:spMkLst>
            <pc:docMk/>
            <pc:sldMk cId="23558642" sldId="614"/>
            <ac:spMk id="12" creationId="{442D4846-1D6F-4929-86BE-B46BACA2E3B4}"/>
          </ac:spMkLst>
        </pc:spChg>
        <pc:spChg chg="add mod">
          <ac:chgData name="Siniša Vuksan" userId="3af124f9-b8e7-46e3-9422-21ae1d17ac0b" providerId="ADAL" clId="{6C22FFFF-E7D1-401C-BB41-DBBD94B17EAE}" dt="2022-02-22T13:04:17.747" v="89" actId="1076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6C22FFFF-E7D1-401C-BB41-DBBD94B17EAE}" dt="2022-02-22T12:59:23.243" v="26" actId="107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2T12:57:37.324" v="4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6C22FFFF-E7D1-401C-BB41-DBBD94B17EAE}" dt="2022-02-22T13:09:39.366" v="422"/>
        <pc:sldMkLst>
          <pc:docMk/>
          <pc:sldMk cId="1578966495" sldId="615"/>
        </pc:sldMkLst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6C22FFFF-E7D1-401C-BB41-DBBD94B17EAE}" dt="2022-02-22T13:05:58.396" v="151" actId="20577"/>
          <ac:spMkLst>
            <pc:docMk/>
            <pc:sldMk cId="1578966495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7" creationId="{762489CD-E095-4031-991A-2C20FE42D22A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8" creationId="{5B0298E2-D350-404E-A776-C307FA0DEDF6}"/>
          </ac:spMkLst>
        </pc:spChg>
        <pc:spChg chg="add mod">
          <ac:chgData name="Siniša Vuksan" userId="3af124f9-b8e7-46e3-9422-21ae1d17ac0b" providerId="ADAL" clId="{6C22FFFF-E7D1-401C-BB41-DBBD94B17EAE}" dt="2022-02-22T13:08:06.514" v="342" actId="1036"/>
          <ac:spMkLst>
            <pc:docMk/>
            <pc:sldMk cId="1578966495" sldId="615"/>
            <ac:spMk id="9" creationId="{F7A6F725-7CF3-4CA9-A832-1C503E886ADF}"/>
          </ac:spMkLst>
        </pc:spChg>
        <pc:spChg chg="add mod">
          <ac:chgData name="Siniša Vuksan" userId="3af124f9-b8e7-46e3-9422-21ae1d17ac0b" providerId="ADAL" clId="{6C22FFFF-E7D1-401C-BB41-DBBD94B17EAE}" dt="2022-02-22T13:09:34.683" v="420" actId="14100"/>
          <ac:spMkLst>
            <pc:docMk/>
            <pc:sldMk cId="1578966495" sldId="615"/>
            <ac:spMk id="11" creationId="{08B17D54-1E7A-4C40-B850-0D9D9407B68A}"/>
          </ac:spMkLst>
        </pc:spChg>
        <pc:picChg chg="mod">
          <ac:chgData name="Siniša Vuksan" userId="3af124f9-b8e7-46e3-9422-21ae1d17ac0b" providerId="ADAL" clId="{6C22FFFF-E7D1-401C-BB41-DBBD94B17EAE}" dt="2022-02-22T13:05:22.731" v="97" actId="1076"/>
          <ac:picMkLst>
            <pc:docMk/>
            <pc:sldMk cId="1578966495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C22FFFF-E7D1-401C-BB41-DBBD94B17EAE}" dt="2022-02-22T13:04:43.013" v="93" actId="14826"/>
          <ac:picMkLst>
            <pc:docMk/>
            <pc:sldMk cId="1578966495" sldId="61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2T13:08:37.164" v="347" actId="1076"/>
          <ac:picMkLst>
            <pc:docMk/>
            <pc:sldMk cId="1578966495" sldId="615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6C22FFFF-E7D1-401C-BB41-DBBD94B17EAE}" dt="2022-02-23T12:34:44.776" v="2897" actId="47"/>
        <pc:sldMkLst>
          <pc:docMk/>
          <pc:sldMk cId="1520211222" sldId="616"/>
        </pc:sldMkLst>
      </pc:sldChg>
      <pc:sldChg chg="del">
        <pc:chgData name="Siniša Vuksan" userId="3af124f9-b8e7-46e3-9422-21ae1d17ac0b" providerId="ADAL" clId="{6C22FFFF-E7D1-401C-BB41-DBBD94B17EAE}" dt="2022-02-23T12:34:46.060" v="2898" actId="47"/>
        <pc:sldMkLst>
          <pc:docMk/>
          <pc:sldMk cId="3245023160" sldId="617"/>
        </pc:sldMkLst>
      </pc:sldChg>
      <pc:sldChg chg="del">
        <pc:chgData name="Siniša Vuksan" userId="3af124f9-b8e7-46e3-9422-21ae1d17ac0b" providerId="ADAL" clId="{6C22FFFF-E7D1-401C-BB41-DBBD94B17EAE}" dt="2022-02-23T12:34:47.440" v="2901" actId="47"/>
        <pc:sldMkLst>
          <pc:docMk/>
          <pc:sldMk cId="204366841" sldId="618"/>
        </pc:sldMkLst>
      </pc:sldChg>
      <pc:sldChg chg="del">
        <pc:chgData name="Siniša Vuksan" userId="3af124f9-b8e7-46e3-9422-21ae1d17ac0b" providerId="ADAL" clId="{6C22FFFF-E7D1-401C-BB41-DBBD94B17EAE}" dt="2022-02-23T12:34:48.335" v="2902" actId="47"/>
        <pc:sldMkLst>
          <pc:docMk/>
          <pc:sldMk cId="341361254" sldId="619"/>
        </pc:sldMkLst>
      </pc:sldChg>
      <pc:sldChg chg="del">
        <pc:chgData name="Siniša Vuksan" userId="3af124f9-b8e7-46e3-9422-21ae1d17ac0b" providerId="ADAL" clId="{6C22FFFF-E7D1-401C-BB41-DBBD94B17EAE}" dt="2022-02-23T12:34:49.120" v="2903" actId="47"/>
        <pc:sldMkLst>
          <pc:docMk/>
          <pc:sldMk cId="3170902459" sldId="620"/>
        </pc:sldMkLst>
      </pc:sldChg>
      <pc:sldChg chg="del">
        <pc:chgData name="Siniša Vuksan" userId="3af124f9-b8e7-46e3-9422-21ae1d17ac0b" providerId="ADAL" clId="{6C22FFFF-E7D1-401C-BB41-DBBD94B17EAE}" dt="2022-02-23T12:34:50.345" v="2904" actId="47"/>
        <pc:sldMkLst>
          <pc:docMk/>
          <pc:sldMk cId="1649209003" sldId="621"/>
        </pc:sldMkLst>
      </pc:sldChg>
      <pc:sldChg chg="delSp new del mod">
        <pc:chgData name="Siniša Vuksan" userId="3af124f9-b8e7-46e3-9422-21ae1d17ac0b" providerId="ADAL" clId="{6C22FFFF-E7D1-401C-BB41-DBBD94B17EAE}" dt="2022-02-23T10:22:37" v="872" actId="47"/>
        <pc:sldMkLst>
          <pc:docMk/>
          <pc:sldMk cId="2771847537" sldId="622"/>
        </pc:sldMkLst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2" creationId="{4F71EF4D-EFBC-4151-B9B4-08DE82CF2380}"/>
          </ac:spMkLst>
        </pc:spChg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3" creationId="{CB656482-6FE1-4311-B3D5-7BB1CEF133EA}"/>
          </ac:spMkLst>
        </pc:spChg>
      </pc:sldChg>
      <pc:sldChg chg="delSp modSp add mod ord delAnim modAnim">
        <pc:chgData name="Siniša Vuksan" userId="3af124f9-b8e7-46e3-9422-21ae1d17ac0b" providerId="ADAL" clId="{6C22FFFF-E7D1-401C-BB41-DBBD94B17EAE}" dt="2022-02-22T13:14:15.637" v="472"/>
        <pc:sldMkLst>
          <pc:docMk/>
          <pc:sldMk cId="1172326979" sldId="623"/>
        </pc:sldMkLst>
        <pc:spChg chg="mod">
          <ac:chgData name="Siniša Vuksan" userId="3af124f9-b8e7-46e3-9422-21ae1d17ac0b" providerId="ADAL" clId="{6C22FFFF-E7D1-401C-BB41-DBBD94B17EAE}" dt="2022-02-22T13:14:06.723" v="469" actId="20577"/>
          <ac:spMkLst>
            <pc:docMk/>
            <pc:sldMk cId="1172326979" sldId="62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3:10:12.467" v="425" actId="20577"/>
          <ac:spMkLst>
            <pc:docMk/>
            <pc:sldMk cId="1172326979" sldId="623"/>
            <ac:spMk id="7" creationId="{BD27CF50-1D5A-4213-9C4D-0ED4E94F5CE1}"/>
          </ac:spMkLst>
        </pc:spChg>
        <pc:spChg chg="del">
          <ac:chgData name="Siniša Vuksan" userId="3af124f9-b8e7-46e3-9422-21ae1d17ac0b" providerId="ADAL" clId="{6C22FFFF-E7D1-401C-BB41-DBBD94B17EAE}" dt="2022-02-22T13:10:41.111" v="427" actId="478"/>
          <ac:spMkLst>
            <pc:docMk/>
            <pc:sldMk cId="1172326979" sldId="623"/>
            <ac:spMk id="19" creationId="{9A438C54-A208-4118-B298-44331C16F8D9}"/>
          </ac:spMkLst>
        </pc:spChg>
        <pc:picChg chg="mod">
          <ac:chgData name="Siniša Vuksan" userId="3af124f9-b8e7-46e3-9422-21ae1d17ac0b" providerId="ADAL" clId="{6C22FFFF-E7D1-401C-BB41-DBBD94B17EAE}" dt="2022-02-22T13:10:38.458" v="426" actId="14826"/>
          <ac:picMkLst>
            <pc:docMk/>
            <pc:sldMk cId="1172326979" sldId="623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2T13:14:10.838" v="470" actId="1076"/>
          <ac:picMkLst>
            <pc:docMk/>
            <pc:sldMk cId="1172326979" sldId="623"/>
            <ac:picMk id="16" creationId="{6FFE24D0-388A-4689-99F2-3E56360F9FD6}"/>
          </ac:picMkLst>
        </pc:picChg>
      </pc:sldChg>
      <pc:sldChg chg="addSp delSp modSp add mod ord modTransition delAnim modAnim">
        <pc:chgData name="Siniša Vuksan" userId="3af124f9-b8e7-46e3-9422-21ae1d17ac0b" providerId="ADAL" clId="{6C22FFFF-E7D1-401C-BB41-DBBD94B17EAE}" dt="2022-02-23T12:46:23.898" v="3573" actId="20577"/>
        <pc:sldMkLst>
          <pc:docMk/>
          <pc:sldMk cId="2244744392" sldId="624"/>
        </pc:sldMkLst>
        <pc:spChg chg="add mod">
          <ac:chgData name="Siniša Vuksan" userId="3af124f9-b8e7-46e3-9422-21ae1d17ac0b" providerId="ADAL" clId="{6C22FFFF-E7D1-401C-BB41-DBBD94B17EAE}" dt="2022-02-23T12:46:23.898" v="3573" actId="20577"/>
          <ac:spMkLst>
            <pc:docMk/>
            <pc:sldMk cId="2244744392" sldId="624"/>
            <ac:spMk id="5" creationId="{937ABBDA-EBFC-45CC-83DB-58865672C8A4}"/>
          </ac:spMkLst>
        </pc:spChg>
        <pc:spChg chg="del">
          <ac:chgData name="Siniša Vuksan" userId="3af124f9-b8e7-46e3-9422-21ae1d17ac0b" providerId="ADAL" clId="{6C22FFFF-E7D1-401C-BB41-DBBD94B17EAE}" dt="2022-02-22T13:14:21.734" v="474" actId="478"/>
          <ac:spMkLst>
            <pc:docMk/>
            <pc:sldMk cId="2244744392" sldId="624"/>
            <ac:spMk id="7" creationId="{BD27CF50-1D5A-4213-9C4D-0ED4E94F5CE1}"/>
          </ac:spMkLst>
        </pc:spChg>
        <pc:picChg chg="mod">
          <ac:chgData name="Siniša Vuksan" userId="3af124f9-b8e7-46e3-9422-21ae1d17ac0b" providerId="ADAL" clId="{6C22FFFF-E7D1-401C-BB41-DBBD94B17EAE}" dt="2022-02-23T09:59:05.820" v="480" actId="14826"/>
          <ac:picMkLst>
            <pc:docMk/>
            <pc:sldMk cId="2244744392" sldId="624"/>
            <ac:picMk id="16" creationId="{6FFE24D0-388A-4689-99F2-3E56360F9FD6}"/>
          </ac:picMkLst>
        </pc:picChg>
      </pc:sldChg>
      <pc:sldChg chg="modSp add mod ord modTransition modAnim">
        <pc:chgData name="Siniša Vuksan" userId="3af124f9-b8e7-46e3-9422-21ae1d17ac0b" providerId="ADAL" clId="{6C22FFFF-E7D1-401C-BB41-DBBD94B17EAE}" dt="2022-02-23T10:28:19.516" v="905"/>
        <pc:sldMkLst>
          <pc:docMk/>
          <pc:sldMk cId="1436891660" sldId="625"/>
        </pc:sldMkLst>
        <pc:spChg chg="mod">
          <ac:chgData name="Siniša Vuksan" userId="3af124f9-b8e7-46e3-9422-21ae1d17ac0b" providerId="ADAL" clId="{6C22FFFF-E7D1-401C-BB41-DBBD94B17EAE}" dt="2022-02-23T10:20:06.047" v="824" actId="20577"/>
          <ac:spMkLst>
            <pc:docMk/>
            <pc:sldMk cId="1436891660" sldId="625"/>
            <ac:spMk id="14" creationId="{3CF9399A-E0EE-4457-9A9D-29B8D3D72229}"/>
          </ac:spMkLst>
        </pc:spChg>
        <pc:spChg chg="mod">
          <ac:chgData name="Siniša Vuksan" userId="3af124f9-b8e7-46e3-9422-21ae1d17ac0b" providerId="ADAL" clId="{6C22FFFF-E7D1-401C-BB41-DBBD94B17EAE}" dt="2022-02-23T10:20:17.429" v="860" actId="1038"/>
          <ac:spMkLst>
            <pc:docMk/>
            <pc:sldMk cId="1436891660" sldId="625"/>
            <ac:spMk id="18" creationId="{032D78FA-88D1-4F50-A0FB-3A0FB1805117}"/>
          </ac:spMkLst>
        </pc:spChg>
        <pc:spChg chg="mod">
          <ac:chgData name="Siniša Vuksan" userId="3af124f9-b8e7-46e3-9422-21ae1d17ac0b" providerId="ADAL" clId="{6C22FFFF-E7D1-401C-BB41-DBBD94B17EAE}" dt="2022-02-23T10:28:15.584" v="904" actId="20577"/>
          <ac:spMkLst>
            <pc:docMk/>
            <pc:sldMk cId="1436891660" sldId="625"/>
            <ac:spMk id="22" creationId="{949C8B76-F9D2-42B3-8D7C-9A2F91FF36D4}"/>
          </ac:spMkLst>
        </pc:spChg>
        <pc:picChg chg="mod">
          <ac:chgData name="Siniša Vuksan" userId="3af124f9-b8e7-46e3-9422-21ae1d17ac0b" providerId="ADAL" clId="{6C22FFFF-E7D1-401C-BB41-DBBD94B17EAE}" dt="2022-02-23T10:27:52.587" v="901" actId="1076"/>
          <ac:picMkLst>
            <pc:docMk/>
            <pc:sldMk cId="1436891660" sldId="625"/>
            <ac:picMk id="5" creationId="{1D6D12C8-BE80-4406-9BF4-291FF3761ADF}"/>
          </ac:picMkLst>
        </pc:picChg>
        <pc:picChg chg="mod">
          <ac:chgData name="Siniša Vuksan" userId="3af124f9-b8e7-46e3-9422-21ae1d17ac0b" providerId="ADAL" clId="{6C22FFFF-E7D1-401C-BB41-DBBD94B17EAE}" dt="2022-02-23T10:27:59.393" v="903" actId="1076"/>
          <ac:picMkLst>
            <pc:docMk/>
            <pc:sldMk cId="1436891660" sldId="625"/>
            <ac:picMk id="1028" creationId="{26F50ACD-C848-4B66-A2AF-84FFC4B40061}"/>
          </ac:picMkLst>
        </pc:picChg>
        <pc:picChg chg="mod">
          <ac:chgData name="Siniša Vuksan" userId="3af124f9-b8e7-46e3-9422-21ae1d17ac0b" providerId="ADAL" clId="{6C22FFFF-E7D1-401C-BB41-DBBD94B17EAE}" dt="2022-02-23T10:27:54.549" v="902" actId="1076"/>
          <ac:picMkLst>
            <pc:docMk/>
            <pc:sldMk cId="1436891660" sldId="625"/>
            <ac:picMk id="1034" creationId="{BEC34420-B3ED-4E1F-9E87-CAF66B0AAA66}"/>
          </ac:picMkLst>
        </pc:picChg>
      </pc:sldChg>
      <pc:sldChg chg="delSp new del mod">
        <pc:chgData name="Siniša Vuksan" userId="3af124f9-b8e7-46e3-9422-21ae1d17ac0b" providerId="ADAL" clId="{6C22FFFF-E7D1-401C-BB41-DBBD94B17EAE}" dt="2022-02-23T12:44:48.374" v="3556" actId="47"/>
        <pc:sldMkLst>
          <pc:docMk/>
          <pc:sldMk cId="4234227856" sldId="626"/>
        </pc:sldMkLst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2" creationId="{20DF9A7E-9610-4A55-8BCC-6BAF95ACF66D}"/>
          </ac:spMkLst>
        </pc:spChg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3" creationId="{3EB5F08F-9010-41D8-96B1-65F96796FE5A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1:52:32.932" v="1467"/>
        <pc:sldMkLst>
          <pc:docMk/>
          <pc:sldMk cId="2927421875" sldId="627"/>
        </pc:sldMkLst>
        <pc:spChg chg="mod">
          <ac:chgData name="Siniša Vuksan" userId="3af124f9-b8e7-46e3-9422-21ae1d17ac0b" providerId="ADAL" clId="{6C22FFFF-E7D1-401C-BB41-DBBD94B17EAE}" dt="2022-02-23T11:49:15.730" v="1093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1:46:06.168" v="978" actId="20577"/>
          <ac:spMkLst>
            <pc:docMk/>
            <pc:sldMk cId="2927421875" sldId="627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13" creationId="{4C35C49B-45B9-4CB7-A1B0-E55333681516}"/>
          </ac:spMkLst>
        </pc:spChg>
        <pc:spChg chg="add mod">
          <ac:chgData name="Siniša Vuksan" userId="3af124f9-b8e7-46e3-9422-21ae1d17ac0b" providerId="ADAL" clId="{6C22FFFF-E7D1-401C-BB41-DBBD94B17EAE}" dt="2022-02-23T11:50:49.123" v="1230" actId="1035"/>
          <ac:spMkLst>
            <pc:docMk/>
            <pc:sldMk cId="2927421875" sldId="627"/>
            <ac:spMk id="14" creationId="{7AE0DD14-BCA6-4000-BBC2-AED4C23F601C}"/>
          </ac:spMkLst>
        </pc:spChg>
        <pc:spChg chg="add mod">
          <ac:chgData name="Siniša Vuksan" userId="3af124f9-b8e7-46e3-9422-21ae1d17ac0b" providerId="ADAL" clId="{6C22FFFF-E7D1-401C-BB41-DBBD94B17EAE}" dt="2022-02-23T11:51:23.918" v="1311" actId="20577"/>
          <ac:spMkLst>
            <pc:docMk/>
            <pc:sldMk cId="2927421875" sldId="627"/>
            <ac:spMk id="15" creationId="{6B7EEC5F-7EBC-4C25-AE2F-74A72C8BC8A2}"/>
          </ac:spMkLst>
        </pc:spChg>
        <pc:spChg chg="add mod">
          <ac:chgData name="Siniša Vuksan" userId="3af124f9-b8e7-46e3-9422-21ae1d17ac0b" providerId="ADAL" clId="{6C22FFFF-E7D1-401C-BB41-DBBD94B17EAE}" dt="2022-02-23T11:51:48.910" v="1366" actId="20577"/>
          <ac:spMkLst>
            <pc:docMk/>
            <pc:sldMk cId="2927421875" sldId="627"/>
            <ac:spMk id="16" creationId="{3661F2EE-D0F3-434A-BB86-A0050428C275}"/>
          </ac:spMkLst>
        </pc:spChg>
        <pc:spChg chg="add mod">
          <ac:chgData name="Siniša Vuksan" userId="3af124f9-b8e7-46e3-9422-21ae1d17ac0b" providerId="ADAL" clId="{6C22FFFF-E7D1-401C-BB41-DBBD94B17EAE}" dt="2022-02-23T11:52:23.386" v="1465" actId="20577"/>
          <ac:spMkLst>
            <pc:docMk/>
            <pc:sldMk cId="2927421875" sldId="627"/>
            <ac:spMk id="17" creationId="{D6A9B222-634A-4A10-AE4D-4CAF73EA5D0F}"/>
          </ac:spMkLst>
        </pc:spChg>
        <pc:spChg chg="mod">
          <ac:chgData name="Siniša Vuksan" userId="3af124f9-b8e7-46e3-9422-21ae1d17ac0b" providerId="ADAL" clId="{6C22FFFF-E7D1-401C-BB41-DBBD94B17EAE}" dt="2022-02-23T11:50:03.892" v="1162" actId="1035"/>
          <ac:spMkLst>
            <pc:docMk/>
            <pc:sldMk cId="2927421875" sldId="627"/>
            <ac:spMk id="29" creationId="{92D5CA2B-9C72-4939-A79E-889BB5446D58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0" creationId="{6CC42019-C77C-489B-97E9-DA2D43F21BE6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1" creationId="{D907E99D-3E4E-4CCB-B03A-1DB8330CB72B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2" creationId="{E9BE2AD5-BC2A-46D3-843F-E72FCB8BBEB4}"/>
          </ac:spMkLst>
        </pc:spChg>
        <pc:spChg chg="del">
          <ac:chgData name="Siniša Vuksan" userId="3af124f9-b8e7-46e3-9422-21ae1d17ac0b" providerId="ADAL" clId="{6C22FFFF-E7D1-401C-BB41-DBBD94B17EAE}" dt="2022-02-23T11:46:18.657" v="983" actId="478"/>
          <ac:spMkLst>
            <pc:docMk/>
            <pc:sldMk cId="2927421875" sldId="627"/>
            <ac:spMk id="33" creationId="{A6E7669F-D5DF-4624-AAC3-05AF760D42FC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4" creationId="{7F76C991-7773-45B4-87C0-85EB04204440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5" creationId="{6CB6A3AE-847D-4F48-BCBE-5E3CA2F15D78}"/>
          </ac:spMkLst>
        </pc:spChg>
        <pc:picChg chg="mod">
          <ac:chgData name="Siniša Vuksan" userId="3af124f9-b8e7-46e3-9422-21ae1d17ac0b" providerId="ADAL" clId="{6C22FFFF-E7D1-401C-BB41-DBBD94B17EAE}" dt="2022-02-23T11:48:27.461" v="999" actId="1038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3T11:46:58.205" v="985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1:59:41.695" v="1746"/>
        <pc:sldMkLst>
          <pc:docMk/>
          <pc:sldMk cId="2985188282" sldId="628"/>
        </pc:sldMkLst>
        <pc:spChg chg="mod">
          <ac:chgData name="Siniša Vuksan" userId="3af124f9-b8e7-46e3-9422-21ae1d17ac0b" providerId="ADAL" clId="{6C22FFFF-E7D1-401C-BB41-DBBD94B17EAE}" dt="2022-02-23T11:55:21.524" v="1589" actId="20577"/>
          <ac:spMkLst>
            <pc:docMk/>
            <pc:sldMk cId="2985188282" sldId="628"/>
            <ac:spMk id="6" creationId="{32C86334-D946-45A8-A9F1-EC34CAE124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7" creationId="{6ABF7CA1-E00E-4540-B7BB-ACC11AE7C73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8" creationId="{10FD5CC6-9595-4145-8702-DC1101BAB99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9" creationId="{AE518469-E63F-40CD-998E-DD2B9898CB93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0" creationId="{006ED0EF-3325-4CAC-90E0-9761EAEFCCF9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2" creationId="{29C0772F-4CC3-4A0C-A0BD-5EA43FF659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3" creationId="{B99FB87F-9A13-4031-B6AE-32B7B103973D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4" creationId="{5630FF95-A813-4831-918C-899460DCFAAA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5" creationId="{F2D10339-3782-4C65-ADCD-9E1C3AE3EFE1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6" creationId="{7446526B-BBBC-4C70-B09A-8C20498FF770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7" creationId="{565BA536-35B5-4878-9287-2812DF6B9EE6}"/>
          </ac:spMkLst>
        </pc:spChg>
        <pc:spChg chg="add mod">
          <ac:chgData name="Siniša Vuksan" userId="3af124f9-b8e7-46e3-9422-21ae1d17ac0b" providerId="ADAL" clId="{6C22FFFF-E7D1-401C-BB41-DBBD94B17EAE}" dt="2022-02-23T11:58:07.220" v="1650" actId="20577"/>
          <ac:spMkLst>
            <pc:docMk/>
            <pc:sldMk cId="2985188282" sldId="628"/>
            <ac:spMk id="18" creationId="{F3FDC2CB-2B5A-4C24-97F7-6A4C458CD520}"/>
          </ac:spMkLst>
        </pc:spChg>
        <pc:spChg chg="add mod">
          <ac:chgData name="Siniša Vuksan" userId="3af124f9-b8e7-46e3-9422-21ae1d17ac0b" providerId="ADAL" clId="{6C22FFFF-E7D1-401C-BB41-DBBD94B17EAE}" dt="2022-02-23T11:58:31.787" v="1673" actId="20577"/>
          <ac:spMkLst>
            <pc:docMk/>
            <pc:sldMk cId="2985188282" sldId="628"/>
            <ac:spMk id="19" creationId="{F0F31794-1A66-4AEB-860F-8AEDF0190BD3}"/>
          </ac:spMkLst>
        </pc:spChg>
        <pc:spChg chg="add mod">
          <ac:chgData name="Siniša Vuksan" userId="3af124f9-b8e7-46e3-9422-21ae1d17ac0b" providerId="ADAL" clId="{6C22FFFF-E7D1-401C-BB41-DBBD94B17EAE}" dt="2022-02-23T11:59:09.532" v="1711" actId="20577"/>
          <ac:spMkLst>
            <pc:docMk/>
            <pc:sldMk cId="2985188282" sldId="628"/>
            <ac:spMk id="20" creationId="{B6C493EC-6A4A-4891-8C8A-D551D1C86A37}"/>
          </ac:spMkLst>
        </pc:spChg>
        <pc:spChg chg="add mod">
          <ac:chgData name="Siniša Vuksan" userId="3af124f9-b8e7-46e3-9422-21ae1d17ac0b" providerId="ADAL" clId="{6C22FFFF-E7D1-401C-BB41-DBBD94B17EAE}" dt="2022-02-23T11:59:32.630" v="1744" actId="20577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1:54:21.869" v="1559" actId="20577"/>
          <ac:spMkLst>
            <pc:docMk/>
            <pc:sldMk cId="2985188282" sldId="628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1:47:03.672" v="986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1:53:48.477" v="1468" actId="14826"/>
          <ac:picMkLst>
            <pc:docMk/>
            <pc:sldMk cId="2985188282" sldId="628"/>
            <ac:picMk id="5" creationId="{5A097636-93C0-44AD-9305-E3601ADCA557}"/>
          </ac:picMkLst>
        </pc:picChg>
      </pc:sldChg>
      <pc:sldChg chg="delSp modSp add mod ord delAnim modAnim">
        <pc:chgData name="Siniša Vuksan" userId="3af124f9-b8e7-46e3-9422-21ae1d17ac0b" providerId="ADAL" clId="{6C22FFFF-E7D1-401C-BB41-DBBD94B17EAE}" dt="2022-02-23T12:50:54.995" v="3597"/>
        <pc:sldMkLst>
          <pc:docMk/>
          <pc:sldMk cId="1391353108" sldId="629"/>
        </pc:sldMkLst>
        <pc:spChg chg="mod">
          <ac:chgData name="Siniša Vuksan" userId="3af124f9-b8e7-46e3-9422-21ae1d17ac0b" providerId="ADAL" clId="{6C22FFFF-E7D1-401C-BB41-DBBD94B17EAE}" dt="2022-02-23T12:07:47.287" v="2012" actId="207"/>
          <ac:spMkLst>
            <pc:docMk/>
            <pc:sldMk cId="1391353108" sldId="629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02:32.102" v="1749" actId="20577"/>
          <ac:spMkLst>
            <pc:docMk/>
            <pc:sldMk cId="1391353108" sldId="629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1" creationId="{EC12FC50-1F59-4317-9A68-2207EAF85E9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2" creationId="{E9C9CE5F-5213-47B5-91D2-67BE2B6D448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3" creationId="{CF25FFFA-34CF-47E1-8364-5F561BB8B2E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4" creationId="{81A5E7E0-615B-4588-B0B6-B5CA991B55E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5" creationId="{66B0C543-5203-42C6-8EAA-DFB83EB78D5B}"/>
          </ac:spMkLst>
        </pc:spChg>
        <pc:spChg chg="del">
          <ac:chgData name="Siniša Vuksan" userId="3af124f9-b8e7-46e3-9422-21ae1d17ac0b" providerId="ADAL" clId="{6C22FFFF-E7D1-401C-BB41-DBBD94B17EAE}" dt="2022-02-23T12:03:43.779" v="1757" actId="478"/>
          <ac:spMkLst>
            <pc:docMk/>
            <pc:sldMk cId="1391353108" sldId="629"/>
            <ac:spMk id="18" creationId="{BD1032A8-254B-4B87-AFF8-B0B86CF7E218}"/>
          </ac:spMkLst>
        </pc:spChg>
        <pc:spChg chg="mod">
          <ac:chgData name="Siniša Vuksan" userId="3af124f9-b8e7-46e3-9422-21ae1d17ac0b" providerId="ADAL" clId="{6C22FFFF-E7D1-401C-BB41-DBBD94B17EAE}" dt="2022-02-23T12:11:27.415" v="2130" actId="20577"/>
          <ac:spMkLst>
            <pc:docMk/>
            <pc:sldMk cId="1391353108" sldId="629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04:20.657" v="1761" actId="14100"/>
          <ac:picMkLst>
            <pc:docMk/>
            <pc:sldMk cId="1391353108" sldId="629"/>
            <ac:picMk id="2" creationId="{79AB126F-5218-4223-8FB3-6BD5D18FF2B3}"/>
          </ac:picMkLst>
        </pc:picChg>
        <pc:picChg chg="del">
          <ac:chgData name="Siniša Vuksan" userId="3af124f9-b8e7-46e3-9422-21ae1d17ac0b" providerId="ADAL" clId="{6C22FFFF-E7D1-401C-BB41-DBBD94B17EAE}" dt="2022-02-23T12:03:32.884" v="1755" actId="478"/>
          <ac:picMkLst>
            <pc:docMk/>
            <pc:sldMk cId="1391353108" sldId="629"/>
            <ac:picMk id="3" creationId="{F91ABC42-1220-43BB-8F00-81371819EBB4}"/>
          </ac:picMkLst>
        </pc:picChg>
        <pc:picChg chg="mod">
          <ac:chgData name="Siniša Vuksan" userId="3af124f9-b8e7-46e3-9422-21ae1d17ac0b" providerId="ADAL" clId="{6C22FFFF-E7D1-401C-BB41-DBBD94B17EAE}" dt="2022-02-23T12:03:21.359" v="1750" actId="14826"/>
          <ac:picMkLst>
            <pc:docMk/>
            <pc:sldMk cId="1391353108" sldId="629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05:00.720" v="1764" actId="14100"/>
          <ac:picMkLst>
            <pc:docMk/>
            <pc:sldMk cId="1391353108" sldId="629"/>
            <ac:picMk id="5" creationId="{5A097636-93C0-44AD-9305-E3601ADCA557}"/>
          </ac:picMkLst>
        </pc:picChg>
        <pc:picChg chg="del">
          <ac:chgData name="Siniša Vuksan" userId="3af124f9-b8e7-46e3-9422-21ae1d17ac0b" providerId="ADAL" clId="{6C22FFFF-E7D1-401C-BB41-DBBD94B17EAE}" dt="2022-02-23T12:03:23.699" v="1751" actId="478"/>
          <ac:picMkLst>
            <pc:docMk/>
            <pc:sldMk cId="1391353108" sldId="629"/>
            <ac:picMk id="8" creationId="{56F209E2-E7FD-41E5-9D6A-DA88A5B3FB1B}"/>
          </ac:picMkLst>
        </pc:picChg>
        <pc:picChg chg="del">
          <ac:chgData name="Siniša Vuksan" userId="3af124f9-b8e7-46e3-9422-21ae1d17ac0b" providerId="ADAL" clId="{6C22FFFF-E7D1-401C-BB41-DBBD94B17EAE}" dt="2022-02-23T12:03:24.828" v="1752" actId="478"/>
          <ac:picMkLst>
            <pc:docMk/>
            <pc:sldMk cId="1391353108" sldId="629"/>
            <ac:picMk id="9" creationId="{FEF16B34-9E97-47CD-B6B9-4BF625BC7A37}"/>
          </ac:picMkLst>
        </pc:picChg>
        <pc:picChg chg="del">
          <ac:chgData name="Siniša Vuksan" userId="3af124f9-b8e7-46e3-9422-21ae1d17ac0b" providerId="ADAL" clId="{6C22FFFF-E7D1-401C-BB41-DBBD94B17EAE}" dt="2022-02-23T12:03:41.770" v="1756" actId="478"/>
          <ac:picMkLst>
            <pc:docMk/>
            <pc:sldMk cId="1391353108" sldId="629"/>
            <ac:picMk id="16" creationId="{D1A6615C-60BD-43A9-84A8-04A2989682A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19:29.912" v="2313"/>
        <pc:sldMkLst>
          <pc:docMk/>
          <pc:sldMk cId="2863574822" sldId="630"/>
        </pc:sldMkLst>
        <pc:spChg chg="del">
          <ac:chgData name="Siniša Vuksan" userId="3af124f9-b8e7-46e3-9422-21ae1d17ac0b" providerId="ADAL" clId="{6C22FFFF-E7D1-401C-BB41-DBBD94B17EAE}" dt="2022-02-23T12:14:26.487" v="2135" actId="478"/>
          <ac:spMkLst>
            <pc:docMk/>
            <pc:sldMk cId="2863574822" sldId="630"/>
            <ac:spMk id="6" creationId="{AEF7241D-9899-4B5E-99C3-2A430C3689E0}"/>
          </ac:spMkLst>
        </pc:spChg>
        <pc:spChg chg="add mod">
          <ac:chgData name="Siniša Vuksan" userId="3af124f9-b8e7-46e3-9422-21ae1d17ac0b" providerId="ADAL" clId="{6C22FFFF-E7D1-401C-BB41-DBBD94B17EAE}" dt="2022-02-23T12:16:55.139" v="2176" actId="20577"/>
          <ac:spMkLst>
            <pc:docMk/>
            <pc:sldMk cId="2863574822" sldId="630"/>
            <ac:spMk id="7" creationId="{E03748C9-6A62-429F-8ED6-EB1BB85580AE}"/>
          </ac:spMkLst>
        </pc:spChg>
        <pc:spChg chg="add mod">
          <ac:chgData name="Siniša Vuksan" userId="3af124f9-b8e7-46e3-9422-21ae1d17ac0b" providerId="ADAL" clId="{6C22FFFF-E7D1-401C-BB41-DBBD94B17EAE}" dt="2022-02-23T12:17:09.215" v="2196" actId="20577"/>
          <ac:spMkLst>
            <pc:docMk/>
            <pc:sldMk cId="2863574822" sldId="630"/>
            <ac:spMk id="8" creationId="{BE2EEB54-F159-44A0-9F4D-34AE7AB0A093}"/>
          </ac:spMkLst>
        </pc:spChg>
        <pc:spChg chg="add mod">
          <ac:chgData name="Siniša Vuksan" userId="3af124f9-b8e7-46e3-9422-21ae1d17ac0b" providerId="ADAL" clId="{6C22FFFF-E7D1-401C-BB41-DBBD94B17EAE}" dt="2022-02-23T12:17:27.090" v="2212" actId="20577"/>
          <ac:spMkLst>
            <pc:docMk/>
            <pc:sldMk cId="2863574822" sldId="630"/>
            <ac:spMk id="9" creationId="{6402555F-D1AA-4A4F-B09C-A3F846E28019}"/>
          </ac:spMkLst>
        </pc:spChg>
        <pc:spChg chg="add mod">
          <ac:chgData name="Siniša Vuksan" userId="3af124f9-b8e7-46e3-9422-21ae1d17ac0b" providerId="ADAL" clId="{6C22FFFF-E7D1-401C-BB41-DBBD94B17EAE}" dt="2022-02-23T12:17:44.247" v="2227" actId="20577"/>
          <ac:spMkLst>
            <pc:docMk/>
            <pc:sldMk cId="2863574822" sldId="630"/>
            <ac:spMk id="10" creationId="{FBE83E29-11F7-4022-B56E-2AB687CE9BBB}"/>
          </ac:spMkLst>
        </pc:spChg>
        <pc:spChg chg="add mod">
          <ac:chgData name="Siniša Vuksan" userId="3af124f9-b8e7-46e3-9422-21ae1d17ac0b" providerId="ADAL" clId="{6C22FFFF-E7D1-401C-BB41-DBBD94B17EAE}" dt="2022-02-23T12:17:59.628" v="2240" actId="20577"/>
          <ac:spMkLst>
            <pc:docMk/>
            <pc:sldMk cId="2863574822" sldId="630"/>
            <ac:spMk id="11" creationId="{D58E10E9-1DF3-4607-924E-C7368C3B5257}"/>
          </ac:spMkLst>
        </pc:spChg>
        <pc:spChg chg="add mod">
          <ac:chgData name="Siniša Vuksan" userId="3af124f9-b8e7-46e3-9422-21ae1d17ac0b" providerId="ADAL" clId="{6C22FFFF-E7D1-401C-BB41-DBBD94B17EAE}" dt="2022-02-23T12:18:17.486" v="2255" actId="20577"/>
          <ac:spMkLst>
            <pc:docMk/>
            <pc:sldMk cId="2863574822" sldId="630"/>
            <ac:spMk id="12" creationId="{FE48F666-DF5B-4EB6-9171-15599CDF8447}"/>
          </ac:spMkLst>
        </pc:spChg>
        <pc:spChg chg="add mod">
          <ac:chgData name="Siniša Vuksan" userId="3af124f9-b8e7-46e3-9422-21ae1d17ac0b" providerId="ADAL" clId="{6C22FFFF-E7D1-401C-BB41-DBBD94B17EAE}" dt="2022-02-23T12:18:29.726" v="2268" actId="20577"/>
          <ac:spMkLst>
            <pc:docMk/>
            <pc:sldMk cId="2863574822" sldId="630"/>
            <ac:spMk id="13" creationId="{76DF3DF6-13D9-4463-AB48-1F240EAD26B4}"/>
          </ac:spMkLst>
        </pc:spChg>
        <pc:spChg chg="add mod">
          <ac:chgData name="Siniša Vuksan" userId="3af124f9-b8e7-46e3-9422-21ae1d17ac0b" providerId="ADAL" clId="{6C22FFFF-E7D1-401C-BB41-DBBD94B17EAE}" dt="2022-02-23T12:18:50.958" v="2282" actId="20577"/>
          <ac:spMkLst>
            <pc:docMk/>
            <pc:sldMk cId="2863574822" sldId="630"/>
            <ac:spMk id="14" creationId="{EBDC4D5E-187A-4B54-9201-D92E8D7A91B1}"/>
          </ac:spMkLst>
        </pc:spChg>
        <pc:spChg chg="add mod">
          <ac:chgData name="Siniša Vuksan" userId="3af124f9-b8e7-46e3-9422-21ae1d17ac0b" providerId="ADAL" clId="{6C22FFFF-E7D1-401C-BB41-DBBD94B17EAE}" dt="2022-02-23T12:19:05.108" v="2297" actId="20577"/>
          <ac:spMkLst>
            <pc:docMk/>
            <pc:sldMk cId="2863574822" sldId="630"/>
            <ac:spMk id="15" creationId="{E0C48405-0EB6-458F-AF78-E9FD4A00AF8C}"/>
          </ac:spMkLst>
        </pc:spChg>
        <pc:spChg chg="add mod">
          <ac:chgData name="Siniša Vuksan" userId="3af124f9-b8e7-46e3-9422-21ae1d17ac0b" providerId="ADAL" clId="{6C22FFFF-E7D1-401C-BB41-DBBD94B17EAE}" dt="2022-02-23T12:19:20.820" v="2311" actId="20577"/>
          <ac:spMkLst>
            <pc:docMk/>
            <pc:sldMk cId="2863574822" sldId="630"/>
            <ac:spMk id="16" creationId="{3252C998-86BA-4E60-924D-BBACB331C8E3}"/>
          </ac:spMkLst>
        </pc:spChg>
        <pc:spChg chg="mod">
          <ac:chgData name="Siniša Vuksan" userId="3af124f9-b8e7-46e3-9422-21ae1d17ac0b" providerId="ADAL" clId="{6C22FFFF-E7D1-401C-BB41-DBBD94B17EAE}" dt="2022-02-23T12:16:00.388" v="2159" actId="14100"/>
          <ac:spMkLst>
            <pc:docMk/>
            <pc:sldMk cId="2863574822" sldId="630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14:23.747" v="2134" actId="14826"/>
          <ac:picMkLst>
            <pc:docMk/>
            <pc:sldMk cId="2863574822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18:35.013" v="2272" actId="1076"/>
          <ac:picMkLst>
            <pc:docMk/>
            <pc:sldMk cId="2863574822" sldId="63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1:52.693" v="3666" actId="20577"/>
        <pc:sldMkLst>
          <pc:docMk/>
          <pc:sldMk cId="2598656820" sldId="631"/>
        </pc:sldMkLst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7" creationId="{E03748C9-6A62-429F-8ED6-EB1BB85580AE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8" creationId="{BE2EEB54-F159-44A0-9F4D-34AE7AB0A093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9" creationId="{6402555F-D1AA-4A4F-B09C-A3F846E28019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0" creationId="{FBE83E29-11F7-4022-B56E-2AB687CE9BBB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1" creationId="{D58E10E9-1DF3-4607-924E-C7368C3B525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2" creationId="{FE48F666-DF5B-4EB6-9171-15599CDF844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3" creationId="{76DF3DF6-13D9-4463-AB48-1F240EAD26B4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4" creationId="{EBDC4D5E-187A-4B54-9201-D92E8D7A91B1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5" creationId="{E0C48405-0EB6-458F-AF78-E9FD4A00AF8C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6" creationId="{3252C998-86BA-4E60-924D-BBACB331C8E3}"/>
          </ac:spMkLst>
        </pc:spChg>
        <pc:spChg chg="add mod">
          <ac:chgData name="Siniša Vuksan" userId="3af124f9-b8e7-46e3-9422-21ae1d17ac0b" providerId="ADAL" clId="{6C22FFFF-E7D1-401C-BB41-DBBD94B17EAE}" dt="2022-02-23T12:51:52.693" v="3666" actId="20577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6C22FFFF-E7D1-401C-BB41-DBBD94B17EAE}" dt="2022-02-23T12:21:48.370" v="2424" actId="1036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21:06.496" v="2322" actId="1076"/>
          <ac:picMkLst>
            <pc:docMk/>
            <pc:sldMk cId="2598656820" sldId="631"/>
            <ac:picMk id="5" creationId="{5A097636-93C0-44AD-9305-E3601ADCA557}"/>
          </ac:picMkLst>
        </pc:picChg>
      </pc:sldChg>
      <pc:sldChg chg="addSp delSp modSp add del mod modAnim">
        <pc:chgData name="Siniša Vuksan" userId="3af124f9-b8e7-46e3-9422-21ae1d17ac0b" providerId="ADAL" clId="{6C22FFFF-E7D1-401C-BB41-DBBD94B17EAE}" dt="2022-02-23T12:34:52.473" v="2906" actId="47"/>
        <pc:sldMkLst>
          <pc:docMk/>
          <pc:sldMk cId="3622185215" sldId="632"/>
        </pc:sldMkLst>
        <pc:spChg chg="add del mod">
          <ac:chgData name="Siniša Vuksan" userId="3af124f9-b8e7-46e3-9422-21ae1d17ac0b" providerId="ADAL" clId="{6C22FFFF-E7D1-401C-BB41-DBBD94B17EAE}" dt="2022-02-23T12:29:36.584" v="2714" actId="21"/>
          <ac:spMkLst>
            <pc:docMk/>
            <pc:sldMk cId="3622185215" sldId="632"/>
            <ac:spMk id="3" creationId="{3FE5C7F2-2B91-4C5C-B000-5B7553D4B89B}"/>
          </ac:spMkLst>
        </pc:spChg>
        <pc:picChg chg="add del mod">
          <ac:chgData name="Siniša Vuksan" userId="3af124f9-b8e7-46e3-9422-21ae1d17ac0b" providerId="ADAL" clId="{6C22FFFF-E7D1-401C-BB41-DBBD94B17EAE}" dt="2022-02-23T12:29:36.584" v="2714" actId="21"/>
          <ac:picMkLst>
            <pc:docMk/>
            <pc:sldMk cId="3622185215" sldId="632"/>
            <ac:picMk id="2" creationId="{A46466E8-0323-4A83-9A00-7B530724E296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2:56.091" v="3676" actId="1076"/>
        <pc:sldMkLst>
          <pc:docMk/>
          <pc:sldMk cId="4019958397" sldId="633"/>
        </pc:sldMkLst>
        <pc:spChg chg="mod ord">
          <ac:chgData name="Siniša Vuksan" userId="3af124f9-b8e7-46e3-9422-21ae1d17ac0b" providerId="ADAL" clId="{6C22FFFF-E7D1-401C-BB41-DBBD94B17EAE}" dt="2022-02-23T12:32:37.001" v="2847" actId="20577"/>
          <ac:spMkLst>
            <pc:docMk/>
            <pc:sldMk cId="4019958397" sldId="63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30:08.997" v="2723" actId="20577"/>
          <ac:spMkLst>
            <pc:docMk/>
            <pc:sldMk cId="4019958397" sldId="633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3T12:30:32.589" v="2736" actId="20577"/>
          <ac:spMkLst>
            <pc:docMk/>
            <pc:sldMk cId="4019958397" sldId="633"/>
            <ac:spMk id="12" creationId="{854A8B6D-F1C9-40F8-AD16-4E1B1F4B34D2}"/>
          </ac:spMkLst>
        </pc:spChg>
        <pc:spChg chg="add mod">
          <ac:chgData name="Siniša Vuksan" userId="3af124f9-b8e7-46e3-9422-21ae1d17ac0b" providerId="ADAL" clId="{6C22FFFF-E7D1-401C-BB41-DBBD94B17EAE}" dt="2022-02-23T12:41:10.317" v="3213" actId="20577"/>
          <ac:spMkLst>
            <pc:docMk/>
            <pc:sldMk cId="4019958397" sldId="633"/>
            <ac:spMk id="13" creationId="{037C8ADB-39AD-40CA-B53C-901F36122343}"/>
          </ac:spMkLst>
        </pc:spChg>
        <pc:spChg chg="del">
          <ac:chgData name="Siniša Vuksan" userId="3af124f9-b8e7-46e3-9422-21ae1d17ac0b" providerId="ADAL" clId="{6C22FFFF-E7D1-401C-BB41-DBBD94B17EAE}" dt="2022-02-23T12:29:26.549" v="2711" actId="478"/>
          <ac:spMkLst>
            <pc:docMk/>
            <pc:sldMk cId="4019958397" sldId="633"/>
            <ac:spMk id="14" creationId="{7AE0DD14-BCA6-4000-BBC2-AED4C23F601C}"/>
          </ac:spMkLst>
        </pc:spChg>
        <pc:spChg chg="del">
          <ac:chgData name="Siniša Vuksan" userId="3af124f9-b8e7-46e3-9422-21ae1d17ac0b" providerId="ADAL" clId="{6C22FFFF-E7D1-401C-BB41-DBBD94B17EAE}" dt="2022-02-23T12:29:25.217" v="2710" actId="478"/>
          <ac:spMkLst>
            <pc:docMk/>
            <pc:sldMk cId="4019958397" sldId="633"/>
            <ac:spMk id="15" creationId="{6B7EEC5F-7EBC-4C25-AE2F-74A72C8BC8A2}"/>
          </ac:spMkLst>
        </pc:spChg>
        <pc:spChg chg="del">
          <ac:chgData name="Siniša Vuksan" userId="3af124f9-b8e7-46e3-9422-21ae1d17ac0b" providerId="ADAL" clId="{6C22FFFF-E7D1-401C-BB41-DBBD94B17EAE}" dt="2022-02-23T12:29:23.687" v="2709" actId="478"/>
          <ac:spMkLst>
            <pc:docMk/>
            <pc:sldMk cId="4019958397" sldId="633"/>
            <ac:spMk id="16" creationId="{3661F2EE-D0F3-434A-BB86-A0050428C275}"/>
          </ac:spMkLst>
        </pc:spChg>
        <pc:spChg chg="del mod">
          <ac:chgData name="Siniša Vuksan" userId="3af124f9-b8e7-46e3-9422-21ae1d17ac0b" providerId="ADAL" clId="{6C22FFFF-E7D1-401C-BB41-DBBD94B17EAE}" dt="2022-02-23T12:29:21.826" v="2708" actId="478"/>
          <ac:spMkLst>
            <pc:docMk/>
            <pc:sldMk cId="4019958397" sldId="633"/>
            <ac:spMk id="17" creationId="{D6A9B222-634A-4A10-AE4D-4CAF73EA5D0F}"/>
          </ac:spMkLst>
        </pc:spChg>
        <pc:spChg chg="add mod">
          <ac:chgData name="Siniša Vuksan" userId="3af124f9-b8e7-46e3-9422-21ae1d17ac0b" providerId="ADAL" clId="{6C22FFFF-E7D1-401C-BB41-DBBD94B17EAE}" dt="2022-02-23T12:41:27.071" v="3238" actId="20577"/>
          <ac:spMkLst>
            <pc:docMk/>
            <pc:sldMk cId="4019958397" sldId="633"/>
            <ac:spMk id="18" creationId="{4FB0A452-F347-487C-99D9-3672938B3BB4}"/>
          </ac:spMkLst>
        </pc:spChg>
        <pc:spChg chg="add mod">
          <ac:chgData name="Siniša Vuksan" userId="3af124f9-b8e7-46e3-9422-21ae1d17ac0b" providerId="ADAL" clId="{6C22FFFF-E7D1-401C-BB41-DBBD94B17EAE}" dt="2022-02-23T12:41:46.446" v="3292" actId="20577"/>
          <ac:spMkLst>
            <pc:docMk/>
            <pc:sldMk cId="4019958397" sldId="633"/>
            <ac:spMk id="19" creationId="{8840AC13-02A9-4632-B2BA-2643635C44C6}"/>
          </ac:spMkLst>
        </pc:spChg>
        <pc:spChg chg="add mod">
          <ac:chgData name="Siniša Vuksan" userId="3af124f9-b8e7-46e3-9422-21ae1d17ac0b" providerId="ADAL" clId="{6C22FFFF-E7D1-401C-BB41-DBBD94B17EAE}" dt="2022-02-23T12:42:16.388" v="3330" actId="20577"/>
          <ac:spMkLst>
            <pc:docMk/>
            <pc:sldMk cId="4019958397" sldId="633"/>
            <ac:spMk id="20" creationId="{2816751F-BE37-4805-B73A-4DA5D6719EA2}"/>
          </ac:spMkLst>
        </pc:spChg>
        <pc:spChg chg="mod ord">
          <ac:chgData name="Siniša Vuksan" userId="3af124f9-b8e7-46e3-9422-21ae1d17ac0b" providerId="ADAL" clId="{6C22FFFF-E7D1-401C-BB41-DBBD94B17EAE}" dt="2022-02-23T12:40:32.765" v="3161" actId="20577"/>
          <ac:spMkLst>
            <pc:docMk/>
            <pc:sldMk cId="4019958397" sldId="633"/>
            <ac:spMk id="29" creationId="{92D5CA2B-9C72-4939-A79E-889BB5446D58}"/>
          </ac:spMkLst>
        </pc:spChg>
        <pc:picChg chg="mod ord">
          <ac:chgData name="Siniša Vuksan" userId="3af124f9-b8e7-46e3-9422-21ae1d17ac0b" providerId="ADAL" clId="{6C22FFFF-E7D1-401C-BB41-DBBD94B17EAE}" dt="2022-02-23T12:32:45.684" v="2850" actId="14100"/>
          <ac:picMkLst>
            <pc:docMk/>
            <pc:sldMk cId="4019958397" sldId="633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6C22FFFF-E7D1-401C-BB41-DBBD94B17EAE}" dt="2022-02-23T12:52:56.091" v="3676" actId="1076"/>
          <ac:picMkLst>
            <pc:docMk/>
            <pc:sldMk cId="4019958397" sldId="63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3T12:30:01.545" v="2720" actId="1076"/>
          <ac:picMkLst>
            <pc:docMk/>
            <pc:sldMk cId="4019958397" sldId="633"/>
            <ac:picMk id="11" creationId="{ECEDA4D1-0B3A-4302-9BBD-A905A47198DE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44:46.304" v="3555"/>
        <pc:sldMkLst>
          <pc:docMk/>
          <pc:sldMk cId="697974497" sldId="634"/>
        </pc:sldMkLst>
        <pc:spChg chg="mod">
          <ac:chgData name="Siniša Vuksan" userId="3af124f9-b8e7-46e3-9422-21ae1d17ac0b" providerId="ADAL" clId="{6C22FFFF-E7D1-401C-BB41-DBBD94B17EAE}" dt="2022-02-23T12:42:42.718" v="3369" actId="20577"/>
          <ac:spMkLst>
            <pc:docMk/>
            <pc:sldMk cId="697974497" sldId="634"/>
            <ac:spMk id="6" creationId="{32C86334-D946-45A8-A9F1-EC34CAE12455}"/>
          </ac:spMkLst>
        </pc:spChg>
        <pc:spChg chg="add mod">
          <ac:chgData name="Siniša Vuksan" userId="3af124f9-b8e7-46e3-9422-21ae1d17ac0b" providerId="ADAL" clId="{6C22FFFF-E7D1-401C-BB41-DBBD94B17EAE}" dt="2022-02-23T12:43:30.335" v="3423" actId="20577"/>
          <ac:spMkLst>
            <pc:docMk/>
            <pc:sldMk cId="697974497" sldId="634"/>
            <ac:spMk id="10" creationId="{DF7C3866-D453-493D-9391-6C1F9BE6D79A}"/>
          </ac:spMkLst>
        </pc:spChg>
        <pc:spChg chg="add mod">
          <ac:chgData name="Siniša Vuksan" userId="3af124f9-b8e7-46e3-9422-21ae1d17ac0b" providerId="ADAL" clId="{6C22FFFF-E7D1-401C-BB41-DBBD94B17EAE}" dt="2022-02-23T12:43:49.371" v="3460" actId="20577"/>
          <ac:spMkLst>
            <pc:docMk/>
            <pc:sldMk cId="697974497" sldId="634"/>
            <ac:spMk id="11" creationId="{4524EBC3-1F67-4751-ADAF-42CE61070B99}"/>
          </ac:spMkLst>
        </pc:spChg>
        <pc:spChg chg="add mod">
          <ac:chgData name="Siniša Vuksan" userId="3af124f9-b8e7-46e3-9422-21ae1d17ac0b" providerId="ADAL" clId="{6C22FFFF-E7D1-401C-BB41-DBBD94B17EAE}" dt="2022-02-23T12:44:16.348" v="3497" actId="20577"/>
          <ac:spMkLst>
            <pc:docMk/>
            <pc:sldMk cId="697974497" sldId="634"/>
            <ac:spMk id="12" creationId="{109120A7-98FC-4426-8173-B698524B9875}"/>
          </ac:spMkLst>
        </pc:spChg>
        <pc:spChg chg="add mod">
          <ac:chgData name="Siniša Vuksan" userId="3af124f9-b8e7-46e3-9422-21ae1d17ac0b" providerId="ADAL" clId="{6C22FFFF-E7D1-401C-BB41-DBBD94B17EAE}" dt="2022-02-23T12:44:26.846" v="3522" actId="20577"/>
          <ac:spMkLst>
            <pc:docMk/>
            <pc:sldMk cId="697974497" sldId="634"/>
            <ac:spMk id="13" creationId="{B9113C2B-6588-463A-9C87-E2EBDBEDD077}"/>
          </ac:spMkLst>
        </pc:spChg>
        <pc:spChg chg="add mod">
          <ac:chgData name="Siniša Vuksan" userId="3af124f9-b8e7-46e3-9422-21ae1d17ac0b" providerId="ADAL" clId="{6C22FFFF-E7D1-401C-BB41-DBBD94B17EAE}" dt="2022-02-23T12:44:41.279" v="3553" actId="20577"/>
          <ac:spMkLst>
            <pc:docMk/>
            <pc:sldMk cId="697974497" sldId="634"/>
            <ac:spMk id="14" creationId="{0C693640-CF76-41BE-AE91-95D5C082E6D5}"/>
          </ac:spMkLst>
        </pc:spChg>
        <pc:spChg chg="del">
          <ac:chgData name="Siniša Vuksan" userId="3af124f9-b8e7-46e3-9422-21ae1d17ac0b" providerId="ADAL" clId="{6C22FFFF-E7D1-401C-BB41-DBBD94B17EAE}" dt="2022-02-23T12:33:34.102" v="2864" actId="478"/>
          <ac:spMkLst>
            <pc:docMk/>
            <pc:sldMk cId="697974497" sldId="634"/>
            <ac:spMk id="18" creationId="{F3FDC2CB-2B5A-4C24-97F7-6A4C458CD520}"/>
          </ac:spMkLst>
        </pc:spChg>
        <pc:spChg chg="del">
          <ac:chgData name="Siniša Vuksan" userId="3af124f9-b8e7-46e3-9422-21ae1d17ac0b" providerId="ADAL" clId="{6C22FFFF-E7D1-401C-BB41-DBBD94B17EAE}" dt="2022-02-23T12:33:32.410" v="2863" actId="478"/>
          <ac:spMkLst>
            <pc:docMk/>
            <pc:sldMk cId="697974497" sldId="634"/>
            <ac:spMk id="19" creationId="{F0F31794-1A66-4AEB-860F-8AEDF0190BD3}"/>
          </ac:spMkLst>
        </pc:spChg>
        <pc:spChg chg="del">
          <ac:chgData name="Siniša Vuksan" userId="3af124f9-b8e7-46e3-9422-21ae1d17ac0b" providerId="ADAL" clId="{6C22FFFF-E7D1-401C-BB41-DBBD94B17EAE}" dt="2022-02-23T12:33:31.031" v="2862" actId="478"/>
          <ac:spMkLst>
            <pc:docMk/>
            <pc:sldMk cId="697974497" sldId="634"/>
            <ac:spMk id="20" creationId="{B6C493EC-6A4A-4891-8C8A-D551D1C86A37}"/>
          </ac:spMkLst>
        </pc:spChg>
        <pc:spChg chg="del">
          <ac:chgData name="Siniša Vuksan" userId="3af124f9-b8e7-46e3-9422-21ae1d17ac0b" providerId="ADAL" clId="{6C22FFFF-E7D1-401C-BB41-DBBD94B17EAE}" dt="2022-02-23T12:33:29.118" v="2861" actId="478"/>
          <ac:spMkLst>
            <pc:docMk/>
            <pc:sldMk cId="697974497" sldId="634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2:34:35.274" v="2894" actId="14100"/>
          <ac:spMkLst>
            <pc:docMk/>
            <pc:sldMk cId="697974497" sldId="634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3:24.949" v="2860" actId="14826"/>
          <ac:picMkLst>
            <pc:docMk/>
            <pc:sldMk cId="697974497" sldId="634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34:29.397" v="2893" actId="14826"/>
          <ac:picMkLst>
            <pc:docMk/>
            <pc:sldMk cId="697974497" sldId="634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6C22FFFF-E7D1-401C-BB41-DBBD94B17EAE}" dt="2022-02-23T12:33:16.926" v="2859" actId="47"/>
        <pc:sldMkLst>
          <pc:docMk/>
          <pc:sldMk cId="2054600880" sldId="635"/>
        </pc:sldMkLst>
      </pc:sldChg>
      <pc:sldChg chg="addSp delSp modSp add mod delAnim modAnim">
        <pc:chgData name="Siniša Vuksan" userId="3af124f9-b8e7-46e3-9422-21ae1d17ac0b" providerId="ADAL" clId="{6C22FFFF-E7D1-401C-BB41-DBBD94B17EAE}" dt="2022-02-23T12:45:22.299" v="3563" actId="478"/>
        <pc:sldMkLst>
          <pc:docMk/>
          <pc:sldMk cId="3845613324" sldId="635"/>
        </pc:sldMkLst>
        <pc:spChg chg="mod">
          <ac:chgData name="Siniša Vuksan" userId="3af124f9-b8e7-46e3-9422-21ae1d17ac0b" providerId="ADAL" clId="{6C22FFFF-E7D1-401C-BB41-DBBD94B17EAE}" dt="2022-02-23T12:36:11.735" v="3028" actId="20577"/>
          <ac:spMkLst>
            <pc:docMk/>
            <pc:sldMk cId="3845613324" sldId="635"/>
            <ac:spMk id="6" creationId="{32C86334-D946-45A8-A9F1-EC34CAE12455}"/>
          </ac:spMkLst>
        </pc:spChg>
        <pc:spChg chg="add del mod">
          <ac:chgData name="Siniša Vuksan" userId="3af124f9-b8e7-46e3-9422-21ae1d17ac0b" providerId="ADAL" clId="{6C22FFFF-E7D1-401C-BB41-DBBD94B17EAE}" dt="2022-02-23T12:45:22.299" v="3563" actId="478"/>
          <ac:spMkLst>
            <pc:docMk/>
            <pc:sldMk cId="3845613324" sldId="635"/>
            <ac:spMk id="7" creationId="{A02D3812-C6ED-4E1E-AD0A-32EB08218003}"/>
          </ac:spMkLst>
        </pc:spChg>
        <pc:spChg chg="mod">
          <ac:chgData name="Siniša Vuksan" userId="3af124f9-b8e7-46e3-9422-21ae1d17ac0b" providerId="ADAL" clId="{6C22FFFF-E7D1-401C-BB41-DBBD94B17EAE}" dt="2022-02-23T12:35:59.076" v="3001" actId="20577"/>
          <ac:spMkLst>
            <pc:docMk/>
            <pc:sldMk cId="3845613324" sldId="635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5:18.842" v="2908" actId="1076"/>
          <ac:picMkLst>
            <pc:docMk/>
            <pc:sldMk cId="3845613324" sldId="635"/>
            <ac:picMk id="5" creationId="{5A097636-93C0-44AD-9305-E3601ADCA557}"/>
          </ac:picMkLst>
        </pc:picChg>
      </pc:sldChg>
      <pc:sldChg chg="addSp modSp add mod ord modAnim">
        <pc:chgData name="Siniša Vuksan" userId="3af124f9-b8e7-46e3-9422-21ae1d17ac0b" providerId="ADAL" clId="{6C22FFFF-E7D1-401C-BB41-DBBD94B17EAE}" dt="2022-02-23T12:39:09.039" v="3121" actId="113"/>
        <pc:sldMkLst>
          <pc:docMk/>
          <pc:sldMk cId="2380172497" sldId="636"/>
        </pc:sldMkLst>
        <pc:spChg chg="add mod">
          <ac:chgData name="Siniša Vuksan" userId="3af124f9-b8e7-46e3-9422-21ae1d17ac0b" providerId="ADAL" clId="{6C22FFFF-E7D1-401C-BB41-DBBD94B17EAE}" dt="2022-02-23T12:39:09.039" v="3121" actId="113"/>
          <ac:spMkLst>
            <pc:docMk/>
            <pc:sldMk cId="2380172497" sldId="636"/>
            <ac:spMk id="2" creationId="{039C42AD-664D-491F-8300-F13A4E1F2533}"/>
          </ac:spMkLst>
        </pc:spChg>
      </pc:sldChg>
    </pc:docChg>
  </pc:docChgLst>
  <pc:docChgLst>
    <pc:chgData name="Siniša Vuksan" userId="3af124f9-b8e7-46e3-9422-21ae1d17ac0b" providerId="ADAL" clId="{D93FA500-0F0C-4B0C-A95A-16FE7B529A99}"/>
    <pc:docChg chg="undo custSel addSld delSld modSld sldOrd">
      <pc:chgData name="Siniša Vuksan" userId="3af124f9-b8e7-46e3-9422-21ae1d17ac0b" providerId="ADAL" clId="{D93FA500-0F0C-4B0C-A95A-16FE7B529A99}" dt="2022-02-25T08:53:36.265" v="2627" actId="113"/>
      <pc:docMkLst>
        <pc:docMk/>
      </pc:docMkLst>
      <pc:sldChg chg="modSp">
        <pc:chgData name="Siniša Vuksan" userId="3af124f9-b8e7-46e3-9422-21ae1d17ac0b" providerId="ADAL" clId="{D93FA500-0F0C-4B0C-A95A-16FE7B529A99}" dt="2022-02-25T07:32:41.861" v="13" actId="5793"/>
        <pc:sldMkLst>
          <pc:docMk/>
          <pc:sldMk cId="1473559465" sldId="256"/>
        </pc:sldMkLst>
        <pc:spChg chg="mod">
          <ac:chgData name="Siniša Vuksan" userId="3af124f9-b8e7-46e3-9422-21ae1d17ac0b" providerId="ADAL" clId="{D93FA500-0F0C-4B0C-A95A-16FE7B529A99}" dt="2022-02-25T07:32:41.861" v="13" actId="5793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D93FA500-0F0C-4B0C-A95A-16FE7B529A99}" dt="2022-02-25T08:10:58.123" v="1088" actId="47"/>
        <pc:sldMkLst>
          <pc:docMk/>
          <pc:sldMk cId="2732866877" sldId="257"/>
        </pc:sldMkLst>
      </pc:sldChg>
      <pc:sldChg chg="del">
        <pc:chgData name="Siniša Vuksan" userId="3af124f9-b8e7-46e3-9422-21ae1d17ac0b" providerId="ADAL" clId="{D93FA500-0F0C-4B0C-A95A-16FE7B529A99}" dt="2022-02-25T08:10:58.643" v="1089" actId="47"/>
        <pc:sldMkLst>
          <pc:docMk/>
          <pc:sldMk cId="2317670766" sldId="258"/>
        </pc:sldMkLst>
      </pc:sldChg>
      <pc:sldChg chg="del">
        <pc:chgData name="Siniša Vuksan" userId="3af124f9-b8e7-46e3-9422-21ae1d17ac0b" providerId="ADAL" clId="{D93FA500-0F0C-4B0C-A95A-16FE7B529A99}" dt="2022-02-25T08:10:59.128" v="1090" actId="47"/>
        <pc:sldMkLst>
          <pc:docMk/>
          <pc:sldMk cId="2506151885" sldId="263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7:37:25.931" v="232"/>
        <pc:sldMkLst>
          <pc:docMk/>
          <pc:sldMk cId="23558642" sldId="614"/>
        </pc:sldMkLst>
        <pc:spChg chg="mod">
          <ac:chgData name="Siniša Vuksan" userId="3af124f9-b8e7-46e3-9422-21ae1d17ac0b" providerId="ADAL" clId="{D93FA500-0F0C-4B0C-A95A-16FE7B529A99}" dt="2022-02-25T07:37:20.272" v="230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7:33:12.241" v="20" actId="20577"/>
          <ac:spMkLst>
            <pc:docMk/>
            <pc:sldMk cId="23558642" sldId="614"/>
            <ac:spMk id="7" creationId="{0256D9EB-C20B-45FA-9F3D-124012366C9E}"/>
          </ac:spMkLst>
        </pc:spChg>
        <pc:spChg chg="del mod">
          <ac:chgData name="Siniša Vuksan" userId="3af124f9-b8e7-46e3-9422-21ae1d17ac0b" providerId="ADAL" clId="{D93FA500-0F0C-4B0C-A95A-16FE7B529A99}" dt="2022-02-25T07:34:48.484" v="23" actId="478"/>
          <ac:spMkLst>
            <pc:docMk/>
            <pc:sldMk cId="23558642" sldId="614"/>
            <ac:spMk id="8" creationId="{C5357371-4897-46D0-843F-BD811E544FF2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9" creationId="{C4B7D9BA-70D3-4C57-8E6F-F9B410E695A0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0" creationId="{7DA0C397-E231-49E2-BFCD-E047A5545431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1" creationId="{860911DC-AA27-4734-B12E-8729F104033A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2" creationId="{442D4846-1D6F-4929-86BE-B46BACA2E3B4}"/>
          </ac:spMkLst>
        </pc:spChg>
        <pc:spChg chg="del">
          <ac:chgData name="Siniša Vuksan" userId="3af124f9-b8e7-46e3-9422-21ae1d17ac0b" providerId="ADAL" clId="{D93FA500-0F0C-4B0C-A95A-16FE7B529A99}" dt="2022-02-25T07:33:00.989" v="16" actId="478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D93FA500-0F0C-4B0C-A95A-16FE7B529A99}" dt="2022-02-25T07:37:14.518" v="229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7:33:47.396" v="21" actId="14826"/>
          <ac:picMkLst>
            <pc:docMk/>
            <pc:sldMk cId="23558642" sldId="614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93FA500-0F0C-4B0C-A95A-16FE7B529A99}" dt="2022-02-25T07:35:40.112" v="30" actId="478"/>
          <ac:picMkLst>
            <pc:docMk/>
            <pc:sldMk cId="23558642" sldId="614"/>
            <ac:picMk id="5" creationId="{19CAD641-40E4-47A4-A24F-CEA71A2BF035}"/>
          </ac:picMkLst>
        </pc:picChg>
      </pc:sldChg>
      <pc:sldChg chg="modSp del mod">
        <pc:chgData name="Siniša Vuksan" userId="3af124f9-b8e7-46e3-9422-21ae1d17ac0b" providerId="ADAL" clId="{D93FA500-0F0C-4B0C-A95A-16FE7B529A99}" dt="2022-02-25T08:39:00.732" v="1933" actId="47"/>
        <pc:sldMkLst>
          <pc:docMk/>
          <pc:sldMk cId="1578966495" sldId="615"/>
        </pc:sldMkLst>
        <pc:picChg chg="mod">
          <ac:chgData name="Siniša Vuksan" userId="3af124f9-b8e7-46e3-9422-21ae1d17ac0b" providerId="ADAL" clId="{D93FA500-0F0C-4B0C-A95A-16FE7B529A99}" dt="2022-02-25T07:37:30.488" v="233" actId="1076"/>
          <ac:picMkLst>
            <pc:docMk/>
            <pc:sldMk cId="1578966495" sldId="615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93FA500-0F0C-4B0C-A95A-16FE7B529A99}" dt="2022-02-25T08:39:01.548" v="1934" actId="47"/>
        <pc:sldMkLst>
          <pc:docMk/>
          <pc:sldMk cId="1172326979" sldId="623"/>
        </pc:sldMkLst>
      </pc:sldChg>
      <pc:sldChg chg="del">
        <pc:chgData name="Siniša Vuksan" userId="3af124f9-b8e7-46e3-9422-21ae1d17ac0b" providerId="ADAL" clId="{D93FA500-0F0C-4B0C-A95A-16FE7B529A99}" dt="2022-02-25T08:39:02.567" v="1935" actId="47"/>
        <pc:sldMkLst>
          <pc:docMk/>
          <pc:sldMk cId="2244744392" sldId="624"/>
        </pc:sldMkLst>
      </pc:sldChg>
      <pc:sldChg chg="del">
        <pc:chgData name="Siniša Vuksan" userId="3af124f9-b8e7-46e3-9422-21ae1d17ac0b" providerId="ADAL" clId="{D93FA500-0F0C-4B0C-A95A-16FE7B529A99}" dt="2022-02-25T08:10:57.604" v="1087" actId="47"/>
        <pc:sldMkLst>
          <pc:docMk/>
          <pc:sldMk cId="1436891660" sldId="625"/>
        </pc:sldMkLst>
      </pc:sldChg>
      <pc:sldChg chg="addSp delSp modSp mod ord delAnim modAnim">
        <pc:chgData name="Siniša Vuksan" userId="3af124f9-b8e7-46e3-9422-21ae1d17ac0b" providerId="ADAL" clId="{D93FA500-0F0C-4B0C-A95A-16FE7B529A99}" dt="2022-02-25T08:52:59.823" v="2625" actId="20577"/>
        <pc:sldMkLst>
          <pc:docMk/>
          <pc:sldMk cId="2927421875" sldId="627"/>
        </pc:sldMkLst>
        <pc:spChg chg="mod">
          <ac:chgData name="Siniša Vuksan" userId="3af124f9-b8e7-46e3-9422-21ae1d17ac0b" providerId="ADAL" clId="{D93FA500-0F0C-4B0C-A95A-16FE7B529A99}" dt="2022-02-25T08:41:08.244" v="2064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39:48.165" v="1948" actId="20577"/>
          <ac:spMkLst>
            <pc:docMk/>
            <pc:sldMk cId="2927421875" sldId="627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42:25.708" v="2197" actId="20577"/>
          <ac:spMkLst>
            <pc:docMk/>
            <pc:sldMk cId="2927421875" sldId="627"/>
            <ac:spMk id="11" creationId="{BC838258-F43A-4880-A6BE-73D5B8FE4E32}"/>
          </ac:spMkLst>
        </pc:spChg>
        <pc:spChg chg="add mod">
          <ac:chgData name="Siniša Vuksan" userId="3af124f9-b8e7-46e3-9422-21ae1d17ac0b" providerId="ADAL" clId="{D93FA500-0F0C-4B0C-A95A-16FE7B529A99}" dt="2022-02-25T08:42:44.482" v="2247" actId="20577"/>
          <ac:spMkLst>
            <pc:docMk/>
            <pc:sldMk cId="2927421875" sldId="627"/>
            <ac:spMk id="12" creationId="{C01F1E39-D2FA-4F68-8381-404924FAB894}"/>
          </ac:spMkLst>
        </pc:spChg>
        <pc:spChg chg="add mod">
          <ac:chgData name="Siniša Vuksan" userId="3af124f9-b8e7-46e3-9422-21ae1d17ac0b" providerId="ADAL" clId="{D93FA500-0F0C-4B0C-A95A-16FE7B529A99}" dt="2022-02-25T08:52:59.823" v="2625" actId="20577"/>
          <ac:spMkLst>
            <pc:docMk/>
            <pc:sldMk cId="2927421875" sldId="627"/>
            <ac:spMk id="13" creationId="{13B20B47-6AB3-4FAD-831F-441EB4683DAB}"/>
          </ac:spMkLst>
        </pc:spChg>
        <pc:spChg chg="del">
          <ac:chgData name="Siniša Vuksan" userId="3af124f9-b8e7-46e3-9422-21ae1d17ac0b" providerId="ADAL" clId="{D93FA500-0F0C-4B0C-A95A-16FE7B529A99}" dt="2022-02-25T08:11:07.073" v="1092" actId="478"/>
          <ac:spMkLst>
            <pc:docMk/>
            <pc:sldMk cId="2927421875" sldId="627"/>
            <ac:spMk id="14" creationId="{7AE0DD14-BCA6-4000-BBC2-AED4C23F601C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5" creationId="{6B7EEC5F-7EBC-4C25-AE2F-74A72C8BC8A2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6" creationId="{3661F2EE-D0F3-434A-BB86-A0050428C275}"/>
          </ac:spMkLst>
        </pc:spChg>
        <pc:spChg chg="del">
          <ac:chgData name="Siniša Vuksan" userId="3af124f9-b8e7-46e3-9422-21ae1d17ac0b" providerId="ADAL" clId="{D93FA500-0F0C-4B0C-A95A-16FE7B529A99}" dt="2022-02-25T08:11:04.329" v="1091" actId="478"/>
          <ac:spMkLst>
            <pc:docMk/>
            <pc:sldMk cId="2927421875" sldId="627"/>
            <ac:spMk id="17" creationId="{D6A9B222-634A-4A10-AE4D-4CAF73EA5D0F}"/>
          </ac:spMkLst>
        </pc:spChg>
        <pc:spChg chg="add mod">
          <ac:chgData name="Siniša Vuksan" userId="3af124f9-b8e7-46e3-9422-21ae1d17ac0b" providerId="ADAL" clId="{D93FA500-0F0C-4B0C-A95A-16FE7B529A99}" dt="2022-02-25T08:43:55.229" v="2371" actId="20577"/>
          <ac:spMkLst>
            <pc:docMk/>
            <pc:sldMk cId="2927421875" sldId="627"/>
            <ac:spMk id="18" creationId="{DC3A48BB-FCD7-4358-ADF5-4B70049D7A09}"/>
          </ac:spMkLst>
        </pc:spChg>
        <pc:spChg chg="mod">
          <ac:chgData name="Siniša Vuksan" userId="3af124f9-b8e7-46e3-9422-21ae1d17ac0b" providerId="ADAL" clId="{D93FA500-0F0C-4B0C-A95A-16FE7B529A99}" dt="2022-02-25T08:41:38.684" v="2127" actId="20577"/>
          <ac:spMkLst>
            <pc:docMk/>
            <pc:sldMk cId="2927421875" sldId="627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40:33.645" v="1955" actId="1076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39:24.678" v="1942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D93FA500-0F0C-4B0C-A95A-16FE7B529A99}" dt="2022-02-25T08:51:31.783" v="2624" actId="20577"/>
        <pc:sldMkLst>
          <pc:docMk/>
          <pc:sldMk cId="2985188282" sldId="628"/>
        </pc:sldMkLst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6" creationId="{32C86334-D946-45A8-A9F1-EC34CAE12455}"/>
          </ac:spMkLst>
        </pc:spChg>
        <pc:spChg chg="add mod">
          <ac:chgData name="Siniša Vuksan" userId="3af124f9-b8e7-46e3-9422-21ae1d17ac0b" providerId="ADAL" clId="{D93FA500-0F0C-4B0C-A95A-16FE7B529A99}" dt="2022-02-25T08:48:24.618" v="2543" actId="1076"/>
          <ac:spMkLst>
            <pc:docMk/>
            <pc:sldMk cId="2985188282" sldId="628"/>
            <ac:spMk id="10" creationId="{F4C2DD31-0A1D-4420-BA29-AA7C8C128614}"/>
          </ac:spMkLst>
        </pc:spChg>
        <pc:spChg chg="add mod">
          <ac:chgData name="Siniša Vuksan" userId="3af124f9-b8e7-46e3-9422-21ae1d17ac0b" providerId="ADAL" clId="{D93FA500-0F0C-4B0C-A95A-16FE7B529A99}" dt="2022-02-25T08:46:33.073" v="2506" actId="20577"/>
          <ac:spMkLst>
            <pc:docMk/>
            <pc:sldMk cId="2985188282" sldId="628"/>
            <ac:spMk id="11" creationId="{37EEF487-99C7-422E-A53B-11B85C517539}"/>
          </ac:spMkLst>
        </pc:spChg>
        <pc:spChg chg="add mod">
          <ac:chgData name="Siniša Vuksan" userId="3af124f9-b8e7-46e3-9422-21ae1d17ac0b" providerId="ADAL" clId="{D93FA500-0F0C-4B0C-A95A-16FE7B529A99}" dt="2022-02-25T08:46:43.373" v="2511" actId="20577"/>
          <ac:spMkLst>
            <pc:docMk/>
            <pc:sldMk cId="2985188282" sldId="628"/>
            <ac:spMk id="12" creationId="{F681BA05-005D-4E5E-BBA4-8E594535F49F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8" creationId="{F3FDC2CB-2B5A-4C24-97F7-6A4C458CD520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19" creationId="{F0F31794-1A66-4AEB-860F-8AEDF0190BD3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0" creationId="{B6C493EC-6A4A-4891-8C8A-D551D1C86A37}"/>
          </ac:spMkLst>
        </pc:spChg>
        <pc:spChg chg="del">
          <ac:chgData name="Siniša Vuksan" userId="3af124f9-b8e7-46e3-9422-21ae1d17ac0b" providerId="ADAL" clId="{D93FA500-0F0C-4B0C-A95A-16FE7B529A99}" dt="2022-02-25T08:39:53.888" v="1949" actId="478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D93FA500-0F0C-4B0C-A95A-16FE7B529A99}" dt="2022-02-25T08:45:17.306" v="2491" actId="20577"/>
          <ac:spMkLst>
            <pc:docMk/>
            <pc:sldMk cId="2985188282" sldId="628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51:31.783" v="2624" actId="20577"/>
          <ac:spMkLst>
            <pc:docMk/>
            <pc:sldMk cId="2985188282" sldId="628"/>
            <ac:spMk id="25" creationId="{13B641B2-2780-4B23-97C7-286AD3C7D087}"/>
          </ac:spMkLst>
        </pc:spChg>
        <pc:picChg chg="mod">
          <ac:chgData name="Siniša Vuksan" userId="3af124f9-b8e7-46e3-9422-21ae1d17ac0b" providerId="ADAL" clId="{D93FA500-0F0C-4B0C-A95A-16FE7B529A99}" dt="2022-02-25T08:39:35.449" v="1945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44:34.494" v="2378" actId="1076"/>
          <ac:picMkLst>
            <pc:docMk/>
            <pc:sldMk cId="2985188282" sldId="628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49:11.604" v="2572" actId="1038"/>
          <ac:picMkLst>
            <pc:docMk/>
            <pc:sldMk cId="2985188282" sldId="628"/>
            <ac:picMk id="15" creationId="{36ED0802-3316-4849-B5C9-2C8205ECA9D3}"/>
          </ac:picMkLst>
        </pc:picChg>
        <pc:picChg chg="add mod">
          <ac:chgData name="Siniša Vuksan" userId="3af124f9-b8e7-46e3-9422-21ae1d17ac0b" providerId="ADAL" clId="{D93FA500-0F0C-4B0C-A95A-16FE7B529A99}" dt="2022-02-25T08:50:31.486" v="2582" actId="1076"/>
          <ac:picMkLst>
            <pc:docMk/>
            <pc:sldMk cId="2985188282" sldId="628"/>
            <ac:picMk id="17" creationId="{C403351E-C423-45E0-90FB-65E6EBD65232}"/>
          </ac:picMkLst>
        </pc:picChg>
        <pc:picChg chg="add del mod">
          <ac:chgData name="Siniša Vuksan" userId="3af124f9-b8e7-46e3-9422-21ae1d17ac0b" providerId="ADAL" clId="{D93FA500-0F0C-4B0C-A95A-16FE7B529A99}" dt="2022-02-25T08:51:01.105" v="2596" actId="478"/>
          <ac:picMkLst>
            <pc:docMk/>
            <pc:sldMk cId="2985188282" sldId="628"/>
            <ac:picMk id="23" creationId="{DD8B17DF-F393-4A1C-8F9B-AC476874FC84}"/>
          </ac:picMkLst>
        </pc:picChg>
        <pc:picChg chg="add mod">
          <ac:chgData name="Siniša Vuksan" userId="3af124f9-b8e7-46e3-9422-21ae1d17ac0b" providerId="ADAL" clId="{D93FA500-0F0C-4B0C-A95A-16FE7B529A99}" dt="2022-02-25T08:51:17.915" v="2614" actId="1038"/>
          <ac:picMkLst>
            <pc:docMk/>
            <pc:sldMk cId="2985188282" sldId="628"/>
            <ac:picMk id="24" creationId="{00174D0C-D553-4CB5-900B-6F79D2C6560F}"/>
          </ac:picMkLst>
        </pc:picChg>
        <pc:picChg chg="add mod">
          <ac:chgData name="Siniša Vuksan" userId="3af124f9-b8e7-46e3-9422-21ae1d17ac0b" providerId="ADAL" clId="{D93FA500-0F0C-4B0C-A95A-16FE7B529A99}" dt="2022-02-25T08:50:58.235" v="2595" actId="1038"/>
          <ac:picMkLst>
            <pc:docMk/>
            <pc:sldMk cId="2985188282" sldId="628"/>
            <ac:picMk id="1026" creationId="{AA69E1CA-755B-4EC0-B109-CDAC6795F3E7}"/>
          </ac:picMkLst>
        </pc:picChg>
        <pc:picChg chg="add mod">
          <ac:chgData name="Siniša Vuksan" userId="3af124f9-b8e7-46e3-9422-21ae1d17ac0b" providerId="ADAL" clId="{D93FA500-0F0C-4B0C-A95A-16FE7B529A99}" dt="2022-02-25T08:48:45.511" v="2559" actId="1038"/>
          <ac:picMkLst>
            <pc:docMk/>
            <pc:sldMk cId="2985188282" sldId="628"/>
            <ac:picMk id="1028" creationId="{A78C6C1E-083A-432A-A9D7-77AB5FBA5D9F}"/>
          </ac:picMkLst>
        </pc:picChg>
        <pc:picChg chg="add mod">
          <ac:chgData name="Siniša Vuksan" userId="3af124f9-b8e7-46e3-9422-21ae1d17ac0b" providerId="ADAL" clId="{D93FA500-0F0C-4B0C-A95A-16FE7B529A99}" dt="2022-02-25T08:50:16.427" v="2578" actId="1076"/>
          <ac:picMkLst>
            <pc:docMk/>
            <pc:sldMk cId="2985188282" sldId="628"/>
            <ac:picMk id="1030" creationId="{CA696E7E-3C71-456D-849D-82B43FE3B34B}"/>
          </ac:picMkLst>
        </pc:picChg>
      </pc:sldChg>
      <pc:sldChg chg="del">
        <pc:chgData name="Siniša Vuksan" userId="3af124f9-b8e7-46e3-9422-21ae1d17ac0b" providerId="ADAL" clId="{D93FA500-0F0C-4B0C-A95A-16FE7B529A99}" dt="2022-02-25T08:39:06.528" v="1936" actId="47"/>
        <pc:sldMkLst>
          <pc:docMk/>
          <pc:sldMk cId="1391353108" sldId="629"/>
        </pc:sldMkLst>
      </pc:sldChg>
      <pc:sldChg chg="del">
        <pc:chgData name="Siniša Vuksan" userId="3af124f9-b8e7-46e3-9422-21ae1d17ac0b" providerId="ADAL" clId="{D93FA500-0F0C-4B0C-A95A-16FE7B529A99}" dt="2022-02-25T08:39:06.991" v="1937" actId="47"/>
        <pc:sldMkLst>
          <pc:docMk/>
          <pc:sldMk cId="2863574822" sldId="630"/>
        </pc:sldMkLst>
      </pc:sldChg>
      <pc:sldChg chg="delSp modSp mod ord delAnim modAnim">
        <pc:chgData name="Siniša Vuksan" userId="3af124f9-b8e7-46e3-9422-21ae1d17ac0b" providerId="ADAL" clId="{D93FA500-0F0C-4B0C-A95A-16FE7B529A99}" dt="2022-02-25T08:34:12.815" v="1932" actId="14100"/>
        <pc:sldMkLst>
          <pc:docMk/>
          <pc:sldMk cId="2598656820" sldId="631"/>
        </pc:sldMkLst>
        <pc:spChg chg="del">
          <ac:chgData name="Siniša Vuksan" userId="3af124f9-b8e7-46e3-9422-21ae1d17ac0b" providerId="ADAL" clId="{D93FA500-0F0C-4B0C-A95A-16FE7B529A99}" dt="2022-02-25T08:31:09.714" v="1712" actId="478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D93FA500-0F0C-4B0C-A95A-16FE7B529A99}" dt="2022-02-25T08:34:12.815" v="1932" actId="14100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31:05.366" v="1710" actId="14826"/>
          <ac:picMkLst>
            <pc:docMk/>
            <pc:sldMk cId="2598656820" sldId="631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31:22.979" v="1722" actId="14100"/>
          <ac:picMkLst>
            <pc:docMk/>
            <pc:sldMk cId="2598656820" sldId="631"/>
            <ac:picMk id="5" creationId="{5A097636-93C0-44AD-9305-E3601ADCA557}"/>
          </ac:picMkLst>
        </pc:picChg>
      </pc:sldChg>
      <pc:sldChg chg="del">
        <pc:chgData name="Siniša Vuksan" userId="3af124f9-b8e7-46e3-9422-21ae1d17ac0b" providerId="ADAL" clId="{D93FA500-0F0C-4B0C-A95A-16FE7B529A99}" dt="2022-02-25T08:39:07.376" v="1938" actId="47"/>
        <pc:sldMkLst>
          <pc:docMk/>
          <pc:sldMk cId="4019958397" sldId="633"/>
        </pc:sldMkLst>
      </pc:sldChg>
      <pc:sldChg chg="del">
        <pc:chgData name="Siniša Vuksan" userId="3af124f9-b8e7-46e3-9422-21ae1d17ac0b" providerId="ADAL" clId="{D93FA500-0F0C-4B0C-A95A-16FE7B529A99}" dt="2022-02-25T08:39:07.820" v="1939" actId="47"/>
        <pc:sldMkLst>
          <pc:docMk/>
          <pc:sldMk cId="697974497" sldId="634"/>
        </pc:sldMkLst>
      </pc:sldChg>
      <pc:sldChg chg="del">
        <pc:chgData name="Siniša Vuksan" userId="3af124f9-b8e7-46e3-9422-21ae1d17ac0b" providerId="ADAL" clId="{D93FA500-0F0C-4B0C-A95A-16FE7B529A99}" dt="2022-02-25T08:39:08.243" v="1940" actId="47"/>
        <pc:sldMkLst>
          <pc:docMk/>
          <pc:sldMk cId="3845613324" sldId="635"/>
        </pc:sldMkLst>
      </pc:sldChg>
      <pc:sldChg chg="del">
        <pc:chgData name="Siniša Vuksan" userId="3af124f9-b8e7-46e3-9422-21ae1d17ac0b" providerId="ADAL" clId="{D93FA500-0F0C-4B0C-A95A-16FE7B529A99}" dt="2022-02-25T08:39:08.720" v="1941" actId="47"/>
        <pc:sldMkLst>
          <pc:docMk/>
          <pc:sldMk cId="2380172497" sldId="636"/>
        </pc:sldMkLst>
      </pc:sldChg>
      <pc:sldChg chg="delSp new del mod">
        <pc:chgData name="Siniša Vuksan" userId="3af124f9-b8e7-46e3-9422-21ae1d17ac0b" providerId="ADAL" clId="{D93FA500-0F0C-4B0C-A95A-16FE7B529A99}" dt="2022-02-25T08:44:03.053" v="2374" actId="47"/>
        <pc:sldMkLst>
          <pc:docMk/>
          <pc:sldMk cId="2129991657" sldId="637"/>
        </pc:sldMkLst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2" creationId="{B763528A-6BFD-44B8-A5C6-DAEC4A8AF7B7}"/>
          </ac:spMkLst>
        </pc:spChg>
        <pc:spChg chg="del">
          <ac:chgData name="Siniša Vuksan" userId="3af124f9-b8e7-46e3-9422-21ae1d17ac0b" providerId="ADAL" clId="{D93FA500-0F0C-4B0C-A95A-16FE7B529A99}" dt="2022-02-25T07:32:54.530" v="15" actId="478"/>
          <ac:spMkLst>
            <pc:docMk/>
            <pc:sldMk cId="2129991657" sldId="637"/>
            <ac:spMk id="3" creationId="{D94DD79B-CF8A-4E41-903B-DAB7BF905012}"/>
          </ac:spMkLst>
        </pc:spChg>
      </pc:sldChg>
      <pc:sldChg chg="addSp delSp modSp add mod ord addAnim delAnim modAnim">
        <pc:chgData name="Siniša Vuksan" userId="3af124f9-b8e7-46e3-9422-21ae1d17ac0b" providerId="ADAL" clId="{D93FA500-0F0C-4B0C-A95A-16FE7B529A99}" dt="2022-02-25T07:42:28.167" v="341"/>
        <pc:sldMkLst>
          <pc:docMk/>
          <pc:sldMk cId="1104683076" sldId="638"/>
        </pc:sldMkLst>
        <pc:spChg chg="mod">
          <ac:chgData name="Siniša Vuksan" userId="3af124f9-b8e7-46e3-9422-21ae1d17ac0b" providerId="ADAL" clId="{D93FA500-0F0C-4B0C-A95A-16FE7B529A99}" dt="2022-02-25T07:40:25.504" v="276" actId="14100"/>
          <ac:spMkLst>
            <pc:docMk/>
            <pc:sldMk cId="1104683076" sldId="638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37:53.036" v="238" actId="478"/>
          <ac:spMkLst>
            <pc:docMk/>
            <pc:sldMk cId="1104683076" sldId="638"/>
            <ac:spMk id="9" creationId="{F7A6F725-7CF3-4CA9-A832-1C503E886ADF}"/>
          </ac:spMkLst>
        </pc:spChg>
        <pc:spChg chg="add del mod">
          <ac:chgData name="Siniša Vuksan" userId="3af124f9-b8e7-46e3-9422-21ae1d17ac0b" providerId="ADAL" clId="{D93FA500-0F0C-4B0C-A95A-16FE7B529A99}" dt="2022-02-25T07:42:19.905" v="339" actId="1036"/>
          <ac:spMkLst>
            <pc:docMk/>
            <pc:sldMk cId="1104683076" sldId="638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40:18.262" v="274" actId="14100"/>
          <ac:picMkLst>
            <pc:docMk/>
            <pc:sldMk cId="1104683076" sldId="6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93FA500-0F0C-4B0C-A95A-16FE7B529A99}" dt="2022-02-25T07:37:48.012" v="237" actId="14826"/>
          <ac:picMkLst>
            <pc:docMk/>
            <pc:sldMk cId="1104683076" sldId="63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7:42:15.300" v="321" actId="1076"/>
          <ac:picMkLst>
            <pc:docMk/>
            <pc:sldMk cId="1104683076" sldId="638"/>
            <ac:picMk id="10" creationId="{299109C4-280A-4BFA-8BE2-CFBA7C8C065C}"/>
          </ac:picMkLst>
        </pc:picChg>
      </pc:sldChg>
      <pc:sldChg chg="delSp modSp add mod ord delAnim modAnim">
        <pc:chgData name="Siniša Vuksan" userId="3af124f9-b8e7-46e3-9422-21ae1d17ac0b" providerId="ADAL" clId="{D93FA500-0F0C-4B0C-A95A-16FE7B529A99}" dt="2022-02-25T08:53:36.265" v="2627" actId="113"/>
        <pc:sldMkLst>
          <pc:docMk/>
          <pc:sldMk cId="4146069810" sldId="639"/>
        </pc:sldMkLst>
        <pc:spChg chg="mod">
          <ac:chgData name="Siniša Vuksan" userId="3af124f9-b8e7-46e3-9422-21ae1d17ac0b" providerId="ADAL" clId="{D93FA500-0F0C-4B0C-A95A-16FE7B529A99}" dt="2022-02-25T08:53:36.265" v="2627" actId="113"/>
          <ac:spMkLst>
            <pc:docMk/>
            <pc:sldMk cId="4146069810" sldId="639"/>
            <ac:spMk id="6" creationId="{010AB125-9086-4261-98B4-FC5A0801347C}"/>
          </ac:spMkLst>
        </pc:spChg>
        <pc:spChg chg="del">
          <ac:chgData name="Siniša Vuksan" userId="3af124f9-b8e7-46e3-9422-21ae1d17ac0b" providerId="ADAL" clId="{D93FA500-0F0C-4B0C-A95A-16FE7B529A99}" dt="2022-02-25T07:42:48.797" v="344" actId="478"/>
          <ac:spMkLst>
            <pc:docMk/>
            <pc:sldMk cId="4146069810" sldId="639"/>
            <ac:spMk id="11" creationId="{08B17D54-1E7A-4C40-B850-0D9D9407B68A}"/>
          </ac:spMkLst>
        </pc:spChg>
        <pc:picChg chg="mod">
          <ac:chgData name="Siniša Vuksan" userId="3af124f9-b8e7-46e3-9422-21ae1d17ac0b" providerId="ADAL" clId="{D93FA500-0F0C-4B0C-A95A-16FE7B529A99}" dt="2022-02-25T07:52:18.055" v="351" actId="1076"/>
          <ac:picMkLst>
            <pc:docMk/>
            <pc:sldMk cId="4146069810" sldId="639"/>
            <ac:picMk id="2" creationId="{B69E1C10-ACFD-49C4-B019-6B92ED78F85E}"/>
          </ac:picMkLst>
        </pc:picChg>
        <pc:picChg chg="del">
          <ac:chgData name="Siniša Vuksan" userId="3af124f9-b8e7-46e3-9422-21ae1d17ac0b" providerId="ADAL" clId="{D93FA500-0F0C-4B0C-A95A-16FE7B529A99}" dt="2022-02-25T07:42:46.457" v="343" actId="478"/>
          <ac:picMkLst>
            <pc:docMk/>
            <pc:sldMk cId="4146069810" sldId="639"/>
            <ac:picMk id="10" creationId="{299109C4-280A-4BFA-8BE2-CFBA7C8C065C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0:49.631" v="1086"/>
        <pc:sldMkLst>
          <pc:docMk/>
          <pc:sldMk cId="1760413153" sldId="640"/>
        </pc:sldMkLst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7" creationId="{E03748C9-6A62-429F-8ED6-EB1BB85580AE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8" creationId="{BE2EEB54-F159-44A0-9F4D-34AE7AB0A093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9" creationId="{6402555F-D1AA-4A4F-B09C-A3F846E28019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0" creationId="{FBE83E29-11F7-4022-B56E-2AB687CE9BBB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1" creationId="{D58E10E9-1DF3-4607-924E-C7368C3B525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2" creationId="{FE48F666-DF5B-4EB6-9171-15599CDF8447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3" creationId="{76DF3DF6-13D9-4463-AB48-1F240EAD26B4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4" creationId="{EBDC4D5E-187A-4B54-9201-D92E8D7A91B1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5" creationId="{E0C48405-0EB6-458F-AF78-E9FD4A00AF8C}"/>
          </ac:spMkLst>
        </pc:spChg>
        <pc:spChg chg="del">
          <ac:chgData name="Siniša Vuksan" userId="3af124f9-b8e7-46e3-9422-21ae1d17ac0b" providerId="ADAL" clId="{D93FA500-0F0C-4B0C-A95A-16FE7B529A99}" dt="2022-02-25T08:04:49.386" v="957" actId="478"/>
          <ac:spMkLst>
            <pc:docMk/>
            <pc:sldMk cId="1760413153" sldId="640"/>
            <ac:spMk id="16" creationId="{3252C998-86BA-4E60-924D-BBACB331C8E3}"/>
          </ac:spMkLst>
        </pc:spChg>
        <pc:spChg chg="add mod">
          <ac:chgData name="Siniša Vuksan" userId="3af124f9-b8e7-46e3-9422-21ae1d17ac0b" providerId="ADAL" clId="{D93FA500-0F0C-4B0C-A95A-16FE7B529A99}" dt="2022-02-25T08:08:14.054" v="1035" actId="20577"/>
          <ac:spMkLst>
            <pc:docMk/>
            <pc:sldMk cId="1760413153" sldId="640"/>
            <ac:spMk id="17" creationId="{71E7E606-4256-4802-B0E8-24BB468F0030}"/>
          </ac:spMkLst>
        </pc:spChg>
        <pc:spChg chg="add mod">
          <ac:chgData name="Siniša Vuksan" userId="3af124f9-b8e7-46e3-9422-21ae1d17ac0b" providerId="ADAL" clId="{D93FA500-0F0C-4B0C-A95A-16FE7B529A99}" dt="2022-02-25T08:08:20.170" v="1037" actId="1076"/>
          <ac:spMkLst>
            <pc:docMk/>
            <pc:sldMk cId="1760413153" sldId="640"/>
            <ac:spMk id="18" creationId="{6957A37F-A823-465D-B14D-80E7E01DE984}"/>
          </ac:spMkLst>
        </pc:spChg>
        <pc:spChg chg="add mod">
          <ac:chgData name="Siniša Vuksan" userId="3af124f9-b8e7-46e3-9422-21ae1d17ac0b" providerId="ADAL" clId="{D93FA500-0F0C-4B0C-A95A-16FE7B529A99}" dt="2022-02-25T08:08:28.757" v="1043" actId="20577"/>
          <ac:spMkLst>
            <pc:docMk/>
            <pc:sldMk cId="1760413153" sldId="640"/>
            <ac:spMk id="19" creationId="{4CC44DCD-93D6-4474-9C36-E94BA16D97DD}"/>
          </ac:spMkLst>
        </pc:spChg>
        <pc:spChg chg="add mod">
          <ac:chgData name="Siniša Vuksan" userId="3af124f9-b8e7-46e3-9422-21ae1d17ac0b" providerId="ADAL" clId="{D93FA500-0F0C-4B0C-A95A-16FE7B529A99}" dt="2022-02-25T08:08:38.243" v="1051" actId="20577"/>
          <ac:spMkLst>
            <pc:docMk/>
            <pc:sldMk cId="1760413153" sldId="640"/>
            <ac:spMk id="20" creationId="{71DB3C98-7FED-4F37-9C7C-86B77C49D993}"/>
          </ac:spMkLst>
        </pc:spChg>
        <pc:spChg chg="add mod">
          <ac:chgData name="Siniša Vuksan" userId="3af124f9-b8e7-46e3-9422-21ae1d17ac0b" providerId="ADAL" clId="{D93FA500-0F0C-4B0C-A95A-16FE7B529A99}" dt="2022-02-25T08:08:48.154" v="1062" actId="20577"/>
          <ac:spMkLst>
            <pc:docMk/>
            <pc:sldMk cId="1760413153" sldId="640"/>
            <ac:spMk id="21" creationId="{2CCDF5BB-D6CD-4812-A1ED-A535E2C3B862}"/>
          </ac:spMkLst>
        </pc:spChg>
        <pc:spChg chg="mod">
          <ac:chgData name="Siniša Vuksan" userId="3af124f9-b8e7-46e3-9422-21ae1d17ac0b" providerId="ADAL" clId="{D93FA500-0F0C-4B0C-A95A-16FE7B529A99}" dt="2022-02-25T08:07:56.066" v="1017" actId="14100"/>
          <ac:spMkLst>
            <pc:docMk/>
            <pc:sldMk cId="1760413153" sldId="640"/>
            <ac:spMk id="22" creationId="{3366DD22-1660-4B96-982C-4C327326E0FC}"/>
          </ac:spMkLst>
        </pc:spChg>
        <pc:spChg chg="add mod">
          <ac:chgData name="Siniša Vuksan" userId="3af124f9-b8e7-46e3-9422-21ae1d17ac0b" providerId="ADAL" clId="{D93FA500-0F0C-4B0C-A95A-16FE7B529A99}" dt="2022-02-25T08:09:06.756" v="1073" actId="20577"/>
          <ac:spMkLst>
            <pc:docMk/>
            <pc:sldMk cId="1760413153" sldId="640"/>
            <ac:spMk id="23" creationId="{5B3CC8D4-FF97-4CAC-80E9-772B48937223}"/>
          </ac:spMkLst>
        </pc:spChg>
        <pc:spChg chg="add mod">
          <ac:chgData name="Siniša Vuksan" userId="3af124f9-b8e7-46e3-9422-21ae1d17ac0b" providerId="ADAL" clId="{D93FA500-0F0C-4B0C-A95A-16FE7B529A99}" dt="2022-02-25T08:10:24.243" v="1084" actId="20577"/>
          <ac:spMkLst>
            <pc:docMk/>
            <pc:sldMk cId="1760413153" sldId="640"/>
            <ac:spMk id="24" creationId="{6F071EFB-CE01-451C-A87B-519D38A58136}"/>
          </ac:spMkLst>
        </pc:spChg>
        <pc:picChg chg="mod">
          <ac:chgData name="Siniša Vuksan" userId="3af124f9-b8e7-46e3-9422-21ae1d17ac0b" providerId="ADAL" clId="{D93FA500-0F0C-4B0C-A95A-16FE7B529A99}" dt="2022-02-25T08:04:44.683" v="956" actId="1076"/>
          <ac:picMkLst>
            <pc:docMk/>
            <pc:sldMk cId="1760413153" sldId="640"/>
            <ac:picMk id="4" creationId="{1B2619D9-4F98-4A11-8FFE-57C7EB1F529A}"/>
          </ac:picMkLst>
        </pc:picChg>
        <pc:picChg chg="mod">
          <ac:chgData name="Siniša Vuksan" userId="3af124f9-b8e7-46e3-9422-21ae1d17ac0b" providerId="ADAL" clId="{D93FA500-0F0C-4B0C-A95A-16FE7B529A99}" dt="2022-02-25T08:07:20.869" v="960" actId="14100"/>
          <ac:picMkLst>
            <pc:docMk/>
            <pc:sldMk cId="1760413153" sldId="64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15:04.917" v="1177"/>
        <pc:sldMkLst>
          <pc:docMk/>
          <pc:sldMk cId="370935074" sldId="641"/>
        </pc:sldMkLst>
        <pc:spChg chg="mod">
          <ac:chgData name="Siniša Vuksan" userId="3af124f9-b8e7-46e3-9422-21ae1d17ac0b" providerId="ADAL" clId="{D93FA500-0F0C-4B0C-A95A-16FE7B529A99}" dt="2022-02-25T08:12:47.557" v="1104" actId="20577"/>
          <ac:spMkLst>
            <pc:docMk/>
            <pc:sldMk cId="370935074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1:19.096" v="1095" actId="20577"/>
          <ac:spMkLst>
            <pc:docMk/>
            <pc:sldMk cId="370935074" sldId="641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13:23.559" v="1112" actId="20577"/>
          <ac:spMkLst>
            <pc:docMk/>
            <pc:sldMk cId="370935074" sldId="641"/>
            <ac:spMk id="8" creationId="{C6911C2A-F055-47B0-ADA3-F2FEF92CCA80}"/>
          </ac:spMkLst>
        </pc:spChg>
        <pc:spChg chg="add mod">
          <ac:chgData name="Siniša Vuksan" userId="3af124f9-b8e7-46e3-9422-21ae1d17ac0b" providerId="ADAL" clId="{D93FA500-0F0C-4B0C-A95A-16FE7B529A99}" dt="2022-02-25T08:13:34.278" v="1121" actId="20577"/>
          <ac:spMkLst>
            <pc:docMk/>
            <pc:sldMk cId="370935074" sldId="641"/>
            <ac:spMk id="9" creationId="{E0BE3A69-76F7-4F66-9674-96F3DDBF5618}"/>
          </ac:spMkLst>
        </pc:spChg>
        <pc:spChg chg="add mod">
          <ac:chgData name="Siniša Vuksan" userId="3af124f9-b8e7-46e3-9422-21ae1d17ac0b" providerId="ADAL" clId="{D93FA500-0F0C-4B0C-A95A-16FE7B529A99}" dt="2022-02-25T08:13:42.195" v="1124" actId="20577"/>
          <ac:spMkLst>
            <pc:docMk/>
            <pc:sldMk cId="370935074" sldId="641"/>
            <ac:spMk id="10" creationId="{722817D0-B934-4C99-869B-362FAFEA9783}"/>
          </ac:spMkLst>
        </pc:spChg>
        <pc:spChg chg="add mod">
          <ac:chgData name="Siniša Vuksan" userId="3af124f9-b8e7-46e3-9422-21ae1d17ac0b" providerId="ADAL" clId="{D93FA500-0F0C-4B0C-A95A-16FE7B529A99}" dt="2022-02-25T08:13:50.603" v="1129" actId="20577"/>
          <ac:spMkLst>
            <pc:docMk/>
            <pc:sldMk cId="370935074" sldId="641"/>
            <ac:spMk id="11" creationId="{0E74B292-470E-49CF-B7F8-E42D6F5F7938}"/>
          </ac:spMkLst>
        </pc:spChg>
        <pc:spChg chg="add mod">
          <ac:chgData name="Siniša Vuksan" userId="3af124f9-b8e7-46e3-9422-21ae1d17ac0b" providerId="ADAL" clId="{D93FA500-0F0C-4B0C-A95A-16FE7B529A99}" dt="2022-02-25T08:14:01.246" v="1135" actId="20577"/>
          <ac:spMkLst>
            <pc:docMk/>
            <pc:sldMk cId="370935074" sldId="641"/>
            <ac:spMk id="12" creationId="{5B175FD5-87F5-4EE5-8133-C7F589339CDC}"/>
          </ac:spMkLst>
        </pc:spChg>
        <pc:spChg chg="add mod">
          <ac:chgData name="Siniša Vuksan" userId="3af124f9-b8e7-46e3-9422-21ae1d17ac0b" providerId="ADAL" clId="{D93FA500-0F0C-4B0C-A95A-16FE7B529A99}" dt="2022-02-25T08:14:16.346" v="1138" actId="20577"/>
          <ac:spMkLst>
            <pc:docMk/>
            <pc:sldMk cId="370935074" sldId="641"/>
            <ac:spMk id="13" creationId="{CBC999D7-B786-4F87-B229-16CF2568BC28}"/>
          </ac:spMkLst>
        </pc:spChg>
        <pc:spChg chg="add mod">
          <ac:chgData name="Siniša Vuksan" userId="3af124f9-b8e7-46e3-9422-21ae1d17ac0b" providerId="ADAL" clId="{D93FA500-0F0C-4B0C-A95A-16FE7B529A99}" dt="2022-02-25T08:14:24.622" v="1151" actId="20577"/>
          <ac:spMkLst>
            <pc:docMk/>
            <pc:sldMk cId="370935074" sldId="641"/>
            <ac:spMk id="14" creationId="{D03313E4-27A4-4806-BBCF-3E265564E862}"/>
          </ac:spMkLst>
        </pc:spChg>
        <pc:spChg chg="add mod">
          <ac:chgData name="Siniša Vuksan" userId="3af124f9-b8e7-46e3-9422-21ae1d17ac0b" providerId="ADAL" clId="{D93FA500-0F0C-4B0C-A95A-16FE7B529A99}" dt="2022-02-25T08:14:32.132" v="1159" actId="20577"/>
          <ac:spMkLst>
            <pc:docMk/>
            <pc:sldMk cId="370935074" sldId="641"/>
            <ac:spMk id="15" creationId="{B9DD53C9-F033-4038-8F6F-06E802B13858}"/>
          </ac:spMkLst>
        </pc:spChg>
        <pc:spChg chg="add mod">
          <ac:chgData name="Siniša Vuksan" userId="3af124f9-b8e7-46e3-9422-21ae1d17ac0b" providerId="ADAL" clId="{D93FA500-0F0C-4B0C-A95A-16FE7B529A99}" dt="2022-02-25T08:14:44.039" v="1162" actId="20577"/>
          <ac:spMkLst>
            <pc:docMk/>
            <pc:sldMk cId="370935074" sldId="641"/>
            <ac:spMk id="16" creationId="{328D7025-32BE-45F5-BD18-91DC5E1F0020}"/>
          </ac:spMkLst>
        </pc:spChg>
        <pc:spChg chg="add mod">
          <ac:chgData name="Siniša Vuksan" userId="3af124f9-b8e7-46e3-9422-21ae1d17ac0b" providerId="ADAL" clId="{D93FA500-0F0C-4B0C-A95A-16FE7B529A99}" dt="2022-02-25T08:14:52.180" v="1170" actId="20577"/>
          <ac:spMkLst>
            <pc:docMk/>
            <pc:sldMk cId="370935074" sldId="641"/>
            <ac:spMk id="17" creationId="{3C1FCEE5-9D8A-47D7-B38F-24074F830CC4}"/>
          </ac:spMkLst>
        </pc:spChg>
        <pc:spChg chg="add mod">
          <ac:chgData name="Siniša Vuksan" userId="3af124f9-b8e7-46e3-9422-21ae1d17ac0b" providerId="ADAL" clId="{D93FA500-0F0C-4B0C-A95A-16FE7B529A99}" dt="2022-02-25T08:14:59.842" v="1175" actId="20577"/>
          <ac:spMkLst>
            <pc:docMk/>
            <pc:sldMk cId="370935074" sldId="641"/>
            <ac:spMk id="18" creationId="{E9ACC928-9D50-4908-948A-4CED0C2DEC42}"/>
          </ac:spMkLst>
        </pc:spChg>
        <pc:spChg chg="del">
          <ac:chgData name="Siniša Vuksan" userId="3af124f9-b8e7-46e3-9422-21ae1d17ac0b" providerId="ADAL" clId="{D93FA500-0F0C-4B0C-A95A-16FE7B529A99}" dt="2022-02-25T08:12:04.536" v="1098" actId="478"/>
          <ac:spMkLst>
            <pc:docMk/>
            <pc:sldMk cId="370935074" sldId="641"/>
            <ac:spMk id="29" creationId="{92D5CA2B-9C72-4939-A79E-889BB5446D58}"/>
          </ac:spMkLst>
        </pc:spChg>
        <pc:picChg chg="mod">
          <ac:chgData name="Siniša Vuksan" userId="3af124f9-b8e7-46e3-9422-21ae1d17ac0b" providerId="ADAL" clId="{D93FA500-0F0C-4B0C-A95A-16FE7B529A99}" dt="2022-02-25T08:12:27.769" v="1100" actId="14100"/>
          <ac:picMkLst>
            <pc:docMk/>
            <pc:sldMk cId="370935074" sldId="64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1:40.806" v="1096" actId="14826"/>
          <ac:picMkLst>
            <pc:docMk/>
            <pc:sldMk cId="370935074" sldId="641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93FA500-0F0C-4B0C-A95A-16FE7B529A99}" dt="2022-02-25T08:28:15.895" v="1704" actId="20577"/>
        <pc:sldMkLst>
          <pc:docMk/>
          <pc:sldMk cId="1437805229" sldId="642"/>
        </pc:sldMkLst>
        <pc:spChg chg="mod">
          <ac:chgData name="Siniša Vuksan" userId="3af124f9-b8e7-46e3-9422-21ae1d17ac0b" providerId="ADAL" clId="{D93FA500-0F0C-4B0C-A95A-16FE7B529A99}" dt="2022-02-25T08:26:20.172" v="1668" actId="20577"/>
          <ac:spMkLst>
            <pc:docMk/>
            <pc:sldMk cId="1437805229" sldId="642"/>
            <ac:spMk id="6" creationId="{010AB125-9086-4261-98B4-FC5A0801347C}"/>
          </ac:spMkLst>
        </pc:spChg>
        <pc:spChg chg="mod">
          <ac:chgData name="Siniša Vuksan" userId="3af124f9-b8e7-46e3-9422-21ae1d17ac0b" providerId="ADAL" clId="{D93FA500-0F0C-4B0C-A95A-16FE7B529A99}" dt="2022-02-25T08:16:24.267" v="1180" actId="20577"/>
          <ac:spMkLst>
            <pc:docMk/>
            <pc:sldMk cId="1437805229" sldId="642"/>
            <ac:spMk id="7" creationId="{0256D9EB-C20B-45FA-9F3D-124012366C9E}"/>
          </ac:spMkLst>
        </pc:spChg>
        <pc:spChg chg="add mod">
          <ac:chgData name="Siniša Vuksan" userId="3af124f9-b8e7-46e3-9422-21ae1d17ac0b" providerId="ADAL" clId="{D93FA500-0F0C-4B0C-A95A-16FE7B529A99}" dt="2022-02-25T08:27:43.722" v="1700" actId="1037"/>
          <ac:spMkLst>
            <pc:docMk/>
            <pc:sldMk cId="1437805229" sldId="642"/>
            <ac:spMk id="8" creationId="{18D923B2-960B-4597-AB93-FE9016652B59}"/>
          </ac:spMkLst>
        </pc:spChg>
        <pc:spChg chg="add mod">
          <ac:chgData name="Siniša Vuksan" userId="3af124f9-b8e7-46e3-9422-21ae1d17ac0b" providerId="ADAL" clId="{D93FA500-0F0C-4B0C-A95A-16FE7B529A99}" dt="2022-02-25T08:28:15.895" v="1704" actId="20577"/>
          <ac:spMkLst>
            <pc:docMk/>
            <pc:sldMk cId="1437805229" sldId="642"/>
            <ac:spMk id="12" creationId="{0CCA2533-B82B-47CF-AF2C-C51A79C3FF54}"/>
          </ac:spMkLst>
        </pc:spChg>
        <pc:spChg chg="del">
          <ac:chgData name="Siniša Vuksan" userId="3af124f9-b8e7-46e3-9422-21ae1d17ac0b" providerId="ADAL" clId="{D93FA500-0F0C-4B0C-A95A-16FE7B529A99}" dt="2022-02-25T08:17:29.948" v="1183" actId="478"/>
          <ac:spMkLst>
            <pc:docMk/>
            <pc:sldMk cId="1437805229" sldId="642"/>
            <ac:spMk id="22" creationId="{3366DD22-1660-4B96-982C-4C327326E0FC}"/>
          </ac:spMkLst>
        </pc:spChg>
        <pc:picChg chg="mod">
          <ac:chgData name="Siniša Vuksan" userId="3af124f9-b8e7-46e3-9422-21ae1d17ac0b" providerId="ADAL" clId="{D93FA500-0F0C-4B0C-A95A-16FE7B529A99}" dt="2022-02-25T08:19:07.024" v="1200" actId="1076"/>
          <ac:picMkLst>
            <pc:docMk/>
            <pc:sldMk cId="1437805229" sldId="642"/>
            <ac:picMk id="2" creationId="{79AB126F-5218-4223-8FB3-6BD5D18FF2B3}"/>
          </ac:picMkLst>
        </pc:picChg>
        <pc:picChg chg="mod">
          <ac:chgData name="Siniša Vuksan" userId="3af124f9-b8e7-46e3-9422-21ae1d17ac0b" providerId="ADAL" clId="{D93FA500-0F0C-4B0C-A95A-16FE7B529A99}" dt="2022-02-25T08:17:23.223" v="1181" actId="14826"/>
          <ac:picMkLst>
            <pc:docMk/>
            <pc:sldMk cId="1437805229" sldId="642"/>
            <ac:picMk id="4" creationId="{1B2619D9-4F98-4A11-8FFE-57C7EB1F529A}"/>
          </ac:picMkLst>
        </pc:picChg>
        <pc:picChg chg="del">
          <ac:chgData name="Siniša Vuksan" userId="3af124f9-b8e7-46e3-9422-21ae1d17ac0b" providerId="ADAL" clId="{D93FA500-0F0C-4B0C-A95A-16FE7B529A99}" dt="2022-02-25T08:17:26.541" v="1182" actId="478"/>
          <ac:picMkLst>
            <pc:docMk/>
            <pc:sldMk cId="1437805229" sldId="642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D93FA500-0F0C-4B0C-A95A-16FE7B529A99}" dt="2022-02-25T08:27:09.736" v="1682" actId="1035"/>
          <ac:picMkLst>
            <pc:docMk/>
            <pc:sldMk cId="1437805229" sldId="642"/>
            <ac:picMk id="9" creationId="{D74E6379-CB0C-4DFD-80AB-13B1A1ED7891}"/>
          </ac:picMkLst>
        </pc:picChg>
        <pc:picChg chg="add mod">
          <ac:chgData name="Siniša Vuksan" userId="3af124f9-b8e7-46e3-9422-21ae1d17ac0b" providerId="ADAL" clId="{D93FA500-0F0C-4B0C-A95A-16FE7B529A99}" dt="2022-02-25T08:26:37.402" v="1674" actId="1076"/>
          <ac:picMkLst>
            <pc:docMk/>
            <pc:sldMk cId="1437805229" sldId="642"/>
            <ac:picMk id="10" creationId="{42D41BE9-F8A8-4701-9E84-45913674B5A3}"/>
          </ac:picMkLst>
        </pc:picChg>
      </pc:sldChg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0594227-883E-40E5-9F47-5A816EE7CA21}"/>
    <pc:docChg chg="undo custSel addSld delSld modSld sldOrd">
      <pc:chgData name="Siniša Vuksan" userId="3af124f9-b8e7-46e3-9422-21ae1d17ac0b" providerId="ADAL" clId="{20594227-883E-40E5-9F47-5A816EE7CA21}" dt="2022-02-22T12:48:01.296" v="3369" actId="20577"/>
      <pc:docMkLst>
        <pc:docMk/>
      </pc:docMkLst>
      <pc:sldChg chg="modSp mod">
        <pc:chgData name="Siniša Vuksan" userId="3af124f9-b8e7-46e3-9422-21ae1d17ac0b" providerId="ADAL" clId="{20594227-883E-40E5-9F47-5A816EE7CA21}" dt="2022-02-21T13:09:09.385" v="68" actId="1036"/>
        <pc:sldMkLst>
          <pc:docMk/>
          <pc:sldMk cId="1473559465" sldId="256"/>
        </pc:sldMkLst>
        <pc:spChg chg="mod">
          <ac:chgData name="Siniša Vuksan" userId="3af124f9-b8e7-46e3-9422-21ae1d17ac0b" providerId="ADAL" clId="{20594227-883E-40E5-9F47-5A816EE7CA21}" dt="2022-02-21T13:09:09.385" v="68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20594227-883E-40E5-9F47-5A816EE7CA21}" dt="2022-02-21T13:09:01.850" v="60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20594227-883E-40E5-9F47-5A816EE7CA21}" dt="2022-02-21T13:13:30.159" v="107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20594227-883E-40E5-9F47-5A816EE7CA21}" dt="2022-02-21T13:13:04.683" v="106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2:21.174" v="69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1T13:13:30.159" v="107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20594227-883E-40E5-9F47-5A816EE7CA21}" dt="2022-02-21T13:19:11.399" v="500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20594227-883E-40E5-9F47-5A816EE7CA21}" dt="2022-02-21T13:19:11.399" v="50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3:45.798" v="114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20594227-883E-40E5-9F47-5A816EE7CA21}" dt="2022-02-21T13:13:37.436" v="10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 mod">
        <pc:chgData name="Siniša Vuksan" userId="3af124f9-b8e7-46e3-9422-21ae1d17ac0b" providerId="ADAL" clId="{20594227-883E-40E5-9F47-5A816EE7CA21}" dt="2022-02-22T12:42:03.398" v="3315" actId="47"/>
        <pc:sldMkLst>
          <pc:docMk/>
          <pc:sldMk cId="2762813729" sldId="526"/>
        </pc:sldMkLst>
        <pc:picChg chg="mod">
          <ac:chgData name="Siniša Vuksan" userId="3af124f9-b8e7-46e3-9422-21ae1d17ac0b" providerId="ADAL" clId="{20594227-883E-40E5-9F47-5A816EE7CA21}" dt="2022-02-22T11:06:46.977" v="197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6.405" v="3322" actId="47"/>
        <pc:sldMkLst>
          <pc:docMk/>
          <pc:sldMk cId="1580591475" sldId="600"/>
        </pc:sldMkLst>
      </pc:sldChg>
      <pc:sldChg chg="del">
        <pc:chgData name="Siniša Vuksan" userId="3af124f9-b8e7-46e3-9422-21ae1d17ac0b" providerId="ADAL" clId="{20594227-883E-40E5-9F47-5A816EE7CA21}" dt="2022-02-22T12:41:52.709" v="3310" actId="47"/>
        <pc:sldMkLst>
          <pc:docMk/>
          <pc:sldMk cId="1187773701" sldId="602"/>
        </pc:sldMkLst>
      </pc:sldChg>
      <pc:sldChg chg="modSp del mod">
        <pc:chgData name="Siniša Vuksan" userId="3af124f9-b8e7-46e3-9422-21ae1d17ac0b" providerId="ADAL" clId="{20594227-883E-40E5-9F47-5A816EE7CA21}" dt="2022-02-22T12:41:53.538" v="3311" actId="47"/>
        <pc:sldMkLst>
          <pc:docMk/>
          <pc:sldMk cId="2129716320" sldId="603"/>
        </pc:sldMkLst>
        <pc:picChg chg="mod">
          <ac:chgData name="Siniša Vuksan" userId="3af124f9-b8e7-46e3-9422-21ae1d17ac0b" providerId="ADAL" clId="{20594227-883E-40E5-9F47-5A816EE7CA21}" dt="2022-02-21T13:19:45.640" v="503" actId="1076"/>
          <ac:picMkLst>
            <pc:docMk/>
            <pc:sldMk cId="2129716320" sldId="603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19:24.521" v="502" actId="1076"/>
          <ac:picMkLst>
            <pc:docMk/>
            <pc:sldMk cId="2129716320" sldId="603"/>
            <ac:picMk id="4" creationId="{1B2619D9-4F98-4A11-8FFE-57C7EB1F529A}"/>
          </ac:picMkLst>
        </pc:picChg>
      </pc:sldChg>
      <pc:sldChg chg="delSp modSp mod ord modAnim">
        <pc:chgData name="Siniša Vuksan" userId="3af124f9-b8e7-46e3-9422-21ae1d17ac0b" providerId="ADAL" clId="{20594227-883E-40E5-9F47-5A816EE7CA21}" dt="2022-02-22T12:45:04.612" v="3367" actId="1076"/>
        <pc:sldMkLst>
          <pc:docMk/>
          <pc:sldMk cId="780862427" sldId="604"/>
        </pc:sldMkLst>
        <pc:spChg chg="mod">
          <ac:chgData name="Siniša Vuksan" userId="3af124f9-b8e7-46e3-9422-21ae1d17ac0b" providerId="ADAL" clId="{20594227-883E-40E5-9F47-5A816EE7CA21}" dt="2022-02-22T12:45:04.612" v="3367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20594227-883E-40E5-9F47-5A816EE7CA21}" dt="2022-02-22T12:43:36.902" v="3332" actId="103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12:42:16.523" v="3326" actId="14826"/>
          <ac:picMkLst>
            <pc:docMk/>
            <pc:sldMk cId="780862427" sldId="604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12:42:00.556" v="3313" actId="478"/>
          <ac:picMkLst>
            <pc:docMk/>
            <pc:sldMk cId="780862427" sldId="604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12:42:01.153" v="3314" actId="478"/>
          <ac:picMkLst>
            <pc:docMk/>
            <pc:sldMk cId="780862427" sldId="604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12:41:57.348" v="3312" actId="478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mod ord modAnim">
        <pc:chgData name="Siniša Vuksan" userId="3af124f9-b8e7-46e3-9422-21ae1d17ac0b" providerId="ADAL" clId="{20594227-883E-40E5-9F47-5A816EE7CA21}" dt="2022-02-22T07:17:23.851" v="1588"/>
        <pc:sldMkLst>
          <pc:docMk/>
          <pc:sldMk cId="1586339126" sldId="605"/>
        </pc:sldMkLst>
        <pc:spChg chg="mod">
          <ac:chgData name="Siniša Vuksan" userId="3af124f9-b8e7-46e3-9422-21ae1d17ac0b" providerId="ADAL" clId="{20594227-883E-40E5-9F47-5A816EE7CA21}" dt="2022-02-22T07:13:52.302" v="1478" actId="20577"/>
          <ac:spMkLst>
            <pc:docMk/>
            <pc:sldMk cId="1586339126" sldId="605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7:14.770" v="1573" actId="1036"/>
          <ac:spMkLst>
            <pc:docMk/>
            <pc:sldMk cId="1586339126" sldId="605"/>
            <ac:spMk id="12" creationId="{27430987-532A-452D-8A8F-DCDD6B243786}"/>
          </ac:spMkLst>
        </pc:spChg>
        <pc:spChg chg="add mod">
          <ac:chgData name="Siniša Vuksan" userId="3af124f9-b8e7-46e3-9422-21ae1d17ac0b" providerId="ADAL" clId="{20594227-883E-40E5-9F47-5A816EE7CA21}" dt="2022-02-22T07:15:13.350" v="1507" actId="20577"/>
          <ac:spMkLst>
            <pc:docMk/>
            <pc:sldMk cId="1586339126" sldId="605"/>
            <ac:spMk id="13" creationId="{D2E517B3-3FE5-4188-BD1A-ED7A3ABB69D7}"/>
          </ac:spMkLst>
        </pc:spChg>
        <pc:spChg chg="add mod">
          <ac:chgData name="Siniša Vuksan" userId="3af124f9-b8e7-46e3-9422-21ae1d17ac0b" providerId="ADAL" clId="{20594227-883E-40E5-9F47-5A816EE7CA21}" dt="2022-02-22T07:15:31.629" v="1511" actId="20577"/>
          <ac:spMkLst>
            <pc:docMk/>
            <pc:sldMk cId="1586339126" sldId="605"/>
            <ac:spMk id="14" creationId="{A4AF5E8B-5195-4306-ACCA-DD82CE8D327E}"/>
          </ac:spMkLst>
        </pc:spChg>
        <pc:spChg chg="add mod">
          <ac:chgData name="Siniša Vuksan" userId="3af124f9-b8e7-46e3-9422-21ae1d17ac0b" providerId="ADAL" clId="{20594227-883E-40E5-9F47-5A816EE7CA21}" dt="2022-02-22T07:15:40.944" v="1519" actId="20577"/>
          <ac:spMkLst>
            <pc:docMk/>
            <pc:sldMk cId="1586339126" sldId="605"/>
            <ac:spMk id="15" creationId="{2738DC7E-B165-4B95-B84E-36369CC43201}"/>
          </ac:spMkLst>
        </pc:spChg>
        <pc:spChg chg="add mod">
          <ac:chgData name="Siniša Vuksan" userId="3af124f9-b8e7-46e3-9422-21ae1d17ac0b" providerId="ADAL" clId="{20594227-883E-40E5-9F47-5A816EE7CA21}" dt="2022-02-22T07:15:45.806" v="1524" actId="20577"/>
          <ac:spMkLst>
            <pc:docMk/>
            <pc:sldMk cId="1586339126" sldId="605"/>
            <ac:spMk id="16" creationId="{D5F084FC-BC7D-46E2-8D34-653E859DD5C7}"/>
          </ac:spMkLst>
        </pc:spChg>
        <pc:spChg chg="add mod">
          <ac:chgData name="Siniša Vuksan" userId="3af124f9-b8e7-46e3-9422-21ae1d17ac0b" providerId="ADAL" clId="{20594227-883E-40E5-9F47-5A816EE7CA21}" dt="2022-02-22T07:15:56.026" v="1531" actId="20577"/>
          <ac:spMkLst>
            <pc:docMk/>
            <pc:sldMk cId="1586339126" sldId="605"/>
            <ac:spMk id="17" creationId="{687464D9-9FB4-4F58-B74E-2DEB0D5CB7D7}"/>
          </ac:spMkLst>
        </pc:spChg>
        <pc:spChg chg="add mod">
          <ac:chgData name="Siniša Vuksan" userId="3af124f9-b8e7-46e3-9422-21ae1d17ac0b" providerId="ADAL" clId="{20594227-883E-40E5-9F47-5A816EE7CA21}" dt="2022-02-22T07:16:07.313" v="1538" actId="20577"/>
          <ac:spMkLst>
            <pc:docMk/>
            <pc:sldMk cId="1586339126" sldId="605"/>
            <ac:spMk id="18" creationId="{BC72EBC4-D479-498E-9055-8448F5D254D5}"/>
          </ac:spMkLst>
        </pc:spChg>
        <pc:picChg chg="mod">
          <ac:chgData name="Siniša Vuksan" userId="3af124f9-b8e7-46e3-9422-21ae1d17ac0b" providerId="ADAL" clId="{20594227-883E-40E5-9F47-5A816EE7CA21}" dt="2022-02-22T07:15:37.333" v="1513" actId="107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07:12:19.786" v="1443" actId="1035"/>
          <ac:picMkLst>
            <pc:docMk/>
            <pc:sldMk cId="1586339126" sldId="605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07:12:22.943" v="1445" actId="478"/>
          <ac:picMkLst>
            <pc:docMk/>
            <pc:sldMk cId="1586339126" sldId="60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07:12:24.336" v="1447" actId="478"/>
          <ac:picMkLst>
            <pc:docMk/>
            <pc:sldMk cId="1586339126" sldId="60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07:12:23.568" v="1446" actId="478"/>
          <ac:picMkLst>
            <pc:docMk/>
            <pc:sldMk cId="1586339126" sldId="605"/>
            <ac:picMk id="9" creationId="{E41A4157-53A5-43BA-A6A2-E22EDAA06AA1}"/>
          </ac:picMkLst>
        </pc:picChg>
        <pc:picChg chg="mod">
          <ac:chgData name="Siniša Vuksan" userId="3af124f9-b8e7-46e3-9422-21ae1d17ac0b" providerId="ADAL" clId="{20594227-883E-40E5-9F47-5A816EE7CA21}" dt="2022-02-22T07:17:20.177" v="1586" actId="1035"/>
          <ac:picMkLst>
            <pc:docMk/>
            <pc:sldMk cId="1586339126" sldId="605"/>
            <ac:picMk id="11" creationId="{18CC2BD6-BAF2-478B-AD03-87C34A5E1424}"/>
          </ac:picMkLst>
        </pc:picChg>
        <pc:picChg chg="del">
          <ac:chgData name="Siniša Vuksan" userId="3af124f9-b8e7-46e3-9422-21ae1d17ac0b" providerId="ADAL" clId="{20594227-883E-40E5-9F47-5A816EE7CA21}" dt="2022-02-22T07:12:22.037" v="1444" actId="478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07:24:29.444" v="1715"/>
        <pc:sldMkLst>
          <pc:docMk/>
          <pc:sldMk cId="2727989388" sldId="606"/>
        </pc:sldMkLst>
        <pc:spChg chg="mod">
          <ac:chgData name="Siniša Vuksan" userId="3af124f9-b8e7-46e3-9422-21ae1d17ac0b" providerId="ADAL" clId="{20594227-883E-40E5-9F47-5A816EE7CA21}" dt="2022-02-22T07:20:30.069" v="1657" actId="20577"/>
          <ac:spMkLst>
            <pc:docMk/>
            <pc:sldMk cId="2727989388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9:06.991" v="1593" actId="20577"/>
          <ac:spMkLst>
            <pc:docMk/>
            <pc:sldMk cId="2727989388" sldId="60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07:24:26.226" v="1713" actId="20577"/>
          <ac:spMkLst>
            <pc:docMk/>
            <pc:sldMk cId="2727989388" sldId="606"/>
            <ac:spMk id="13" creationId="{4C35C49B-45B9-4CB7-A1B0-E55333681516}"/>
          </ac:spMkLst>
        </pc:spChg>
        <pc:spChg chg="mod">
          <ac:chgData name="Siniša Vuksan" userId="3af124f9-b8e7-46e3-9422-21ae1d17ac0b" providerId="ADAL" clId="{20594227-883E-40E5-9F47-5A816EE7CA21}" dt="2022-02-22T07:23:08.568" v="1668" actId="20577"/>
          <ac:spMkLst>
            <pc:docMk/>
            <pc:sldMk cId="2727989388" sldId="606"/>
            <ac:spMk id="29" creationId="{92D5CA2B-9C72-4939-A79E-889BB5446D58}"/>
          </ac:spMkLst>
        </pc:spChg>
        <pc:spChg chg="mod">
          <ac:chgData name="Siniša Vuksan" userId="3af124f9-b8e7-46e3-9422-21ae1d17ac0b" providerId="ADAL" clId="{20594227-883E-40E5-9F47-5A816EE7CA21}" dt="2022-02-22T07:23:21.129" v="1677" actId="20577"/>
          <ac:spMkLst>
            <pc:docMk/>
            <pc:sldMk cId="2727989388" sldId="606"/>
            <ac:spMk id="30" creationId="{6CC42019-C77C-489B-97E9-DA2D43F21BE6}"/>
          </ac:spMkLst>
        </pc:spChg>
        <pc:spChg chg="mod">
          <ac:chgData name="Siniša Vuksan" userId="3af124f9-b8e7-46e3-9422-21ae1d17ac0b" providerId="ADAL" clId="{20594227-883E-40E5-9F47-5A816EE7CA21}" dt="2022-02-22T07:23:30.396" v="1682" actId="20577"/>
          <ac:spMkLst>
            <pc:docMk/>
            <pc:sldMk cId="2727989388" sldId="606"/>
            <ac:spMk id="31" creationId="{D907E99D-3E4E-4CCB-B03A-1DB8330CB72B}"/>
          </ac:spMkLst>
        </pc:spChg>
        <pc:spChg chg="mod">
          <ac:chgData name="Siniša Vuksan" userId="3af124f9-b8e7-46e3-9422-21ae1d17ac0b" providerId="ADAL" clId="{20594227-883E-40E5-9F47-5A816EE7CA21}" dt="2022-02-22T07:23:39.727" v="1686" actId="20577"/>
          <ac:spMkLst>
            <pc:docMk/>
            <pc:sldMk cId="2727989388" sldId="606"/>
            <ac:spMk id="32" creationId="{E9BE2AD5-BC2A-46D3-843F-E72FCB8BBEB4}"/>
          </ac:spMkLst>
        </pc:spChg>
        <pc:spChg chg="mod">
          <ac:chgData name="Siniša Vuksan" userId="3af124f9-b8e7-46e3-9422-21ae1d17ac0b" providerId="ADAL" clId="{20594227-883E-40E5-9F47-5A816EE7CA21}" dt="2022-02-22T07:23:48.808" v="1692" actId="20577"/>
          <ac:spMkLst>
            <pc:docMk/>
            <pc:sldMk cId="2727989388" sldId="606"/>
            <ac:spMk id="33" creationId="{A6E7669F-D5DF-4624-AAC3-05AF760D42FC}"/>
          </ac:spMkLst>
        </pc:spChg>
        <pc:spChg chg="mod">
          <ac:chgData name="Siniša Vuksan" userId="3af124f9-b8e7-46e3-9422-21ae1d17ac0b" providerId="ADAL" clId="{20594227-883E-40E5-9F47-5A816EE7CA21}" dt="2022-02-22T07:24:00.954" v="1698" actId="20577"/>
          <ac:spMkLst>
            <pc:docMk/>
            <pc:sldMk cId="2727989388" sldId="606"/>
            <ac:spMk id="34" creationId="{7F76C991-7773-45B4-87C0-85EB04204440}"/>
          </ac:spMkLst>
        </pc:spChg>
        <pc:spChg chg="mod">
          <ac:chgData name="Siniša Vuksan" userId="3af124f9-b8e7-46e3-9422-21ae1d17ac0b" providerId="ADAL" clId="{20594227-883E-40E5-9F47-5A816EE7CA21}" dt="2022-02-22T07:24:09.657" v="1704" actId="20577"/>
          <ac:spMkLst>
            <pc:docMk/>
            <pc:sldMk cId="2727989388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07:22:55.031" v="1661" actId="14100"/>
          <ac:picMkLst>
            <pc:docMk/>
            <pc:sldMk cId="2727989388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07:19:25.580" v="1594" actId="14826"/>
          <ac:picMkLst>
            <pc:docMk/>
            <pc:sldMk cId="2727989388" sldId="60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20594227-883E-40E5-9F47-5A816EE7CA21}" dt="2022-02-22T07:18:13.113" v="1589" actId="2696"/>
        <pc:sldMkLst>
          <pc:docMk/>
          <pc:sldMk cId="3680696202" sldId="606"/>
        </pc:sldMkLst>
        <pc:picChg chg="mod">
          <ac:chgData name="Siniša Vuksan" userId="3af124f9-b8e7-46e3-9422-21ae1d17ac0b" providerId="ADAL" clId="{20594227-883E-40E5-9F47-5A816EE7CA21}" dt="2022-02-21T13:19:51.891" v="504" actId="1076"/>
          <ac:picMkLst>
            <pc:docMk/>
            <pc:sldMk cId="3680696202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3.939" v="3316" actId="47"/>
        <pc:sldMkLst>
          <pc:docMk/>
          <pc:sldMk cId="730295709" sldId="607"/>
        </pc:sldMkLst>
      </pc:sldChg>
      <pc:sldChg chg="del">
        <pc:chgData name="Siniša Vuksan" userId="3af124f9-b8e7-46e3-9422-21ae1d17ac0b" providerId="ADAL" clId="{20594227-883E-40E5-9F47-5A816EE7CA21}" dt="2022-02-22T12:42:04.819" v="3318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20594227-883E-40E5-9F47-5A816EE7CA21}" dt="2022-02-22T12:42:04.410" v="3317" actId="47"/>
        <pc:sldMkLst>
          <pc:docMk/>
          <pc:sldMk cId="141243572" sldId="609"/>
        </pc:sldMkLst>
      </pc:sldChg>
      <pc:sldChg chg="del">
        <pc:chgData name="Siniša Vuksan" userId="3af124f9-b8e7-46e3-9422-21ae1d17ac0b" providerId="ADAL" clId="{20594227-883E-40E5-9F47-5A816EE7CA21}" dt="2022-02-22T12:42:05.201" v="3319" actId="47"/>
        <pc:sldMkLst>
          <pc:docMk/>
          <pc:sldMk cId="1153984295" sldId="610"/>
        </pc:sldMkLst>
      </pc:sldChg>
      <pc:sldChg chg="del">
        <pc:chgData name="Siniša Vuksan" userId="3af124f9-b8e7-46e3-9422-21ae1d17ac0b" providerId="ADAL" clId="{20594227-883E-40E5-9F47-5A816EE7CA21}" dt="2022-02-22T12:42:05.605" v="3320" actId="47"/>
        <pc:sldMkLst>
          <pc:docMk/>
          <pc:sldMk cId="138408237" sldId="611"/>
        </pc:sldMkLst>
      </pc:sldChg>
      <pc:sldChg chg="del">
        <pc:chgData name="Siniša Vuksan" userId="3af124f9-b8e7-46e3-9422-21ae1d17ac0b" providerId="ADAL" clId="{20594227-883E-40E5-9F47-5A816EE7CA21}" dt="2022-02-22T12:42:05.981" v="3321" actId="47"/>
        <pc:sldMkLst>
          <pc:docMk/>
          <pc:sldMk cId="156864757" sldId="612"/>
        </pc:sldMkLst>
      </pc:sldChg>
      <pc:sldChg chg="delSp new del mod">
        <pc:chgData name="Siniša Vuksan" userId="3af124f9-b8e7-46e3-9422-21ae1d17ac0b" providerId="ADAL" clId="{20594227-883E-40E5-9F47-5A816EE7CA21}" dt="2022-02-22T12:42:08.909" v="3325" actId="47"/>
        <pc:sldMkLst>
          <pc:docMk/>
          <pc:sldMk cId="3958106933" sldId="613"/>
        </pc:sldMkLst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2" creationId="{FDFDAA5B-4D46-4239-9A01-B422322537D0}"/>
          </ac:spMkLst>
        </pc:spChg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3" creationId="{CBE488A4-67CB-4445-87E4-7160C5D69B7B}"/>
          </ac:spMkLst>
        </pc:spChg>
      </pc:sldChg>
      <pc:sldChg chg="delSp modSp add mod ord delAnim modAnim">
        <pc:chgData name="Siniša Vuksan" userId="3af124f9-b8e7-46e3-9422-21ae1d17ac0b" providerId="ADAL" clId="{20594227-883E-40E5-9F47-5A816EE7CA21}" dt="2022-02-22T12:48:01.296" v="3369" actId="20577"/>
        <pc:sldMkLst>
          <pc:docMk/>
          <pc:sldMk cId="23558642" sldId="614"/>
        </pc:sldMkLst>
        <pc:spChg chg="mod">
          <ac:chgData name="Siniša Vuksan" userId="3af124f9-b8e7-46e3-9422-21ae1d17ac0b" providerId="ADAL" clId="{20594227-883E-40E5-9F47-5A816EE7CA21}" dt="2022-02-22T12:48:01.296" v="3369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1T13:20:14.378" v="511" actId="20577"/>
          <ac:spMkLst>
            <pc:docMk/>
            <pc:sldMk cId="23558642" sldId="614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1T13:24:07.736" v="671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20:46.391" v="513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add mod ord modAnim">
        <pc:chgData name="Siniša Vuksan" userId="3af124f9-b8e7-46e3-9422-21ae1d17ac0b" providerId="ADAL" clId="{20594227-883E-40E5-9F47-5A816EE7CA21}" dt="2022-02-22T06:53:10.567" v="768"/>
        <pc:sldMkLst>
          <pc:docMk/>
          <pc:sldMk cId="1578966495" sldId="615"/>
        </pc:sldMkLst>
        <pc:spChg chg="add mod">
          <ac:chgData name="Siniša Vuksan" userId="3af124f9-b8e7-46e3-9422-21ae1d17ac0b" providerId="ADAL" clId="{20594227-883E-40E5-9F47-5A816EE7CA21}" dt="2022-02-22T06:52:14.981" v="756" actId="1037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20594227-883E-40E5-9F47-5A816EE7CA21}" dt="2022-02-21T13:52:07.849" v="747" actId="20577"/>
          <ac:spMkLst>
            <pc:docMk/>
            <pc:sldMk cId="1578966495" sldId="615"/>
            <ac:spMk id="6" creationId="{010AB125-9086-4261-98B4-FC5A0801347C}"/>
          </ac:spMkLst>
        </pc:spChg>
        <pc:spChg chg="add mod">
          <ac:chgData name="Siniša Vuksan" userId="3af124f9-b8e7-46e3-9422-21ae1d17ac0b" providerId="ADAL" clId="{20594227-883E-40E5-9F47-5A816EE7CA21}" dt="2022-02-22T06:52:33.238" v="762" actId="1035"/>
          <ac:spMkLst>
            <pc:docMk/>
            <pc:sldMk cId="1578966495" sldId="615"/>
            <ac:spMk id="7" creationId="{762489CD-E095-4031-991A-2C20FE42D22A}"/>
          </ac:spMkLst>
        </pc:spChg>
        <pc:spChg chg="add mod">
          <ac:chgData name="Siniša Vuksan" userId="3af124f9-b8e7-46e3-9422-21ae1d17ac0b" providerId="ADAL" clId="{20594227-883E-40E5-9F47-5A816EE7CA21}" dt="2022-02-22T06:52:43.396" v="766" actId="1036"/>
          <ac:spMkLst>
            <pc:docMk/>
            <pc:sldMk cId="1578966495" sldId="615"/>
            <ac:spMk id="8" creationId="{5B0298E2-D350-404E-A776-C307FA0DEDF6}"/>
          </ac:spMkLst>
        </pc:spChg>
        <pc:picChg chg="mod">
          <ac:chgData name="Siniša Vuksan" userId="3af124f9-b8e7-46e3-9422-21ae1d17ac0b" providerId="ADAL" clId="{20594227-883E-40E5-9F47-5A816EE7CA21}" dt="2022-02-21T13:52:17.138" v="750" actId="14100"/>
          <ac:picMkLst>
            <pc:docMk/>
            <pc:sldMk cId="1578966495" sldId="6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20594227-883E-40E5-9F47-5A816EE7CA21}" dt="2022-02-21T13:51:36.878" v="739" actId="478"/>
          <ac:picMkLst>
            <pc:docMk/>
            <pc:sldMk cId="1578966495" sldId="61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1T13:51:37.468" v="740" actId="478"/>
          <ac:picMkLst>
            <pc:docMk/>
            <pc:sldMk cId="1578966495" sldId="61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1T13:51:35.947" v="738" actId="478"/>
          <ac:picMkLst>
            <pc:docMk/>
            <pc:sldMk cId="1578966495" sldId="615"/>
            <ac:picMk id="2050" creationId="{3B0E6F11-A6D3-4D6C-BB56-C5F8DABA2C98}"/>
          </ac:picMkLst>
        </pc:picChg>
      </pc:sldChg>
      <pc:sldChg chg="delSp modSp add mod ord delAnim modAnim">
        <pc:chgData name="Siniša Vuksan" userId="3af124f9-b8e7-46e3-9422-21ae1d17ac0b" providerId="ADAL" clId="{20594227-883E-40E5-9F47-5A816EE7CA21}" dt="2022-02-22T07:01:26.494" v="1213"/>
        <pc:sldMkLst>
          <pc:docMk/>
          <pc:sldMk cId="1520211222" sldId="616"/>
        </pc:sldMkLst>
        <pc:spChg chg="del">
          <ac:chgData name="Siniša Vuksan" userId="3af124f9-b8e7-46e3-9422-21ae1d17ac0b" providerId="ADAL" clId="{20594227-883E-40E5-9F47-5A816EE7CA21}" dt="2022-02-22T06:55:21.009" v="908" actId="478"/>
          <ac:spMkLst>
            <pc:docMk/>
            <pc:sldMk cId="1520211222" sldId="616"/>
            <ac:spMk id="7" creationId="{ECE7C9E8-A801-4D9C-AB1D-CB3DB147E00B}"/>
          </ac:spMkLst>
        </pc:spChg>
        <pc:spChg chg="mod">
          <ac:chgData name="Siniša Vuksan" userId="3af124f9-b8e7-46e3-9422-21ae1d17ac0b" providerId="ADAL" clId="{20594227-883E-40E5-9F47-5A816EE7CA21}" dt="2022-02-22T07:00:46.253" v="1211" actId="14100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20594227-883E-40E5-9F47-5A816EE7CA21}" dt="2022-02-22T06:53:37.656" v="771" actId="1482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6:55:16.149" v="907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11:11.246" v="1428"/>
        <pc:sldMkLst>
          <pc:docMk/>
          <pc:sldMk cId="3245023160" sldId="617"/>
        </pc:sldMkLst>
        <pc:spChg chg="mod">
          <ac:chgData name="Siniša Vuksan" userId="3af124f9-b8e7-46e3-9422-21ae1d17ac0b" providerId="ADAL" clId="{20594227-883E-40E5-9F47-5A816EE7CA21}" dt="2022-02-22T07:10:50.518" v="1423" actId="14100"/>
          <ac:spMkLst>
            <pc:docMk/>
            <pc:sldMk cId="3245023160" sldId="617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07:22.951" v="1361" actId="14100"/>
          <ac:spMkLst>
            <pc:docMk/>
            <pc:sldMk cId="3245023160" sldId="617"/>
            <ac:spMk id="7" creationId="{BD27CF50-1D5A-4213-9C4D-0ED4E94F5CE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8" creationId="{62E97236-BD14-48B0-9459-C7D7F5E9D59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9" creationId="{918BB2C1-309C-49C0-86A0-529CDF643E6E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0" creationId="{EB85B309-49A8-4DD2-A501-002597422B5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1" creationId="{9BDCC7C6-0729-409E-90F9-CA889502805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2" creationId="{BD1E0D7A-E06B-418E-83F8-D175CCE89D7A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3" creationId="{B8D710F0-5064-4464-9AB1-43335635259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4" creationId="{F859A308-CF1B-4802-B936-4FA483A54A2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5" creationId="{4C7BA2F1-A04F-40A5-9A0B-C7146F2384A3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7" creationId="{5510CE2E-06EA-475E-B608-CB24E7399B36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8" creationId="{A2A9A21E-2434-4AD7-8812-05036A9EE4BB}"/>
          </ac:spMkLst>
        </pc:spChg>
        <pc:spChg chg="add mod">
          <ac:chgData name="Siniša Vuksan" userId="3af124f9-b8e7-46e3-9422-21ae1d17ac0b" providerId="ADAL" clId="{20594227-883E-40E5-9F47-5A816EE7CA21}" dt="2022-02-22T07:11:02.521" v="1426" actId="1076"/>
          <ac:spMkLst>
            <pc:docMk/>
            <pc:sldMk cId="3245023160" sldId="617"/>
            <ac:spMk id="19" creationId="{9A438C54-A208-4118-B298-44331C16F8D9}"/>
          </ac:spMkLst>
        </pc:spChg>
        <pc:picChg chg="add del mod">
          <ac:chgData name="Siniša Vuksan" userId="3af124f9-b8e7-46e3-9422-21ae1d17ac0b" providerId="ADAL" clId="{20594227-883E-40E5-9F47-5A816EE7CA21}" dt="2022-02-22T07:10:25.913" v="1417" actId="478"/>
          <ac:picMkLst>
            <pc:docMk/>
            <pc:sldMk cId="3245023160" sldId="617"/>
            <ac:picMk id="3" creationId="{7FD10F57-3D23-4FD4-99CA-6D5D951F9F53}"/>
          </ac:picMkLst>
        </pc:picChg>
        <pc:picChg chg="mod">
          <ac:chgData name="Siniša Vuksan" userId="3af124f9-b8e7-46e3-9422-21ae1d17ac0b" providerId="ADAL" clId="{20594227-883E-40E5-9F47-5A816EE7CA21}" dt="2022-02-22T07:02:44.893" v="1221" actId="14826"/>
          <ac:picMkLst>
            <pc:docMk/>
            <pc:sldMk cId="3245023160" sldId="617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10:45.971" v="1422" actId="1076"/>
          <ac:picMkLst>
            <pc:docMk/>
            <pc:sldMk cId="3245023160" sldId="617"/>
            <ac:picMk id="16" creationId="{6FFE24D0-388A-4689-99F2-3E56360F9FD6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35:27.958" v="1976"/>
        <pc:sldMkLst>
          <pc:docMk/>
          <pc:sldMk cId="204366841" sldId="618"/>
        </pc:sldMkLst>
        <pc:spChg chg="add mod">
          <ac:chgData name="Siniša Vuksan" userId="3af124f9-b8e7-46e3-9422-21ae1d17ac0b" providerId="ADAL" clId="{20594227-883E-40E5-9F47-5A816EE7CA21}" dt="2022-02-22T07:30:52.412" v="1879" actId="20577"/>
          <ac:spMkLst>
            <pc:docMk/>
            <pc:sldMk cId="204366841" sldId="618"/>
            <ac:spMk id="6" creationId="{32C86334-D946-45A8-A9F1-EC34CAE12455}"/>
          </ac:spMkLst>
        </pc:spChg>
        <pc:spChg chg="add mod">
          <ac:chgData name="Siniša Vuksan" userId="3af124f9-b8e7-46e3-9422-21ae1d17ac0b" providerId="ADAL" clId="{20594227-883E-40E5-9F47-5A816EE7CA21}" dt="2022-02-22T07:30:59.227" v="1882" actId="20577"/>
          <ac:spMkLst>
            <pc:docMk/>
            <pc:sldMk cId="204366841" sldId="618"/>
            <ac:spMk id="7" creationId="{6ABF7CA1-E00E-4540-B7BB-ACC11AE7C735}"/>
          </ac:spMkLst>
        </pc:spChg>
        <pc:spChg chg="add mod">
          <ac:chgData name="Siniša Vuksan" userId="3af124f9-b8e7-46e3-9422-21ae1d17ac0b" providerId="ADAL" clId="{20594227-883E-40E5-9F47-5A816EE7CA21}" dt="2022-02-22T07:31:02.745" v="1887" actId="20577"/>
          <ac:spMkLst>
            <pc:docMk/>
            <pc:sldMk cId="204366841" sldId="618"/>
            <ac:spMk id="8" creationId="{10FD5CC6-9595-4145-8702-DC1101BAB995}"/>
          </ac:spMkLst>
        </pc:spChg>
        <pc:spChg chg="add mod">
          <ac:chgData name="Siniša Vuksan" userId="3af124f9-b8e7-46e3-9422-21ae1d17ac0b" providerId="ADAL" clId="{20594227-883E-40E5-9F47-5A816EE7CA21}" dt="2022-02-22T07:31:30.909" v="1895" actId="20577"/>
          <ac:spMkLst>
            <pc:docMk/>
            <pc:sldMk cId="204366841" sldId="618"/>
            <ac:spMk id="9" creationId="{AE518469-E63F-40CD-998E-DD2B9898CB93}"/>
          </ac:spMkLst>
        </pc:spChg>
        <pc:spChg chg="add mod">
          <ac:chgData name="Siniša Vuksan" userId="3af124f9-b8e7-46e3-9422-21ae1d17ac0b" providerId="ADAL" clId="{20594227-883E-40E5-9F47-5A816EE7CA21}" dt="2022-02-22T07:31:38.052" v="1903" actId="20577"/>
          <ac:spMkLst>
            <pc:docMk/>
            <pc:sldMk cId="204366841" sldId="618"/>
            <ac:spMk id="10" creationId="{006ED0EF-3325-4CAC-90E0-9761EAEFCCF9}"/>
          </ac:spMkLst>
        </pc:spChg>
        <pc:spChg chg="add del mod">
          <ac:chgData name="Siniša Vuksan" userId="3af124f9-b8e7-46e3-9422-21ae1d17ac0b" providerId="ADAL" clId="{20594227-883E-40E5-9F47-5A816EE7CA21}" dt="2022-02-22T07:31:42.304" v="1904" actId="478"/>
          <ac:spMkLst>
            <pc:docMk/>
            <pc:sldMk cId="204366841" sldId="618"/>
            <ac:spMk id="11" creationId="{CCFE520C-5A58-4222-9D24-685F8C9D516D}"/>
          </ac:spMkLst>
        </pc:spChg>
        <pc:spChg chg="add mod">
          <ac:chgData name="Siniša Vuksan" userId="3af124f9-b8e7-46e3-9422-21ae1d17ac0b" providerId="ADAL" clId="{20594227-883E-40E5-9F47-5A816EE7CA21}" dt="2022-02-22T07:35:06.275" v="1961" actId="1036"/>
          <ac:spMkLst>
            <pc:docMk/>
            <pc:sldMk cId="204366841" sldId="618"/>
            <ac:spMk id="12" creationId="{29C0772F-4CC3-4A0C-A0BD-5EA43FF65955}"/>
          </ac:spMkLst>
        </pc:spChg>
        <pc:spChg chg="add mod">
          <ac:chgData name="Siniša Vuksan" userId="3af124f9-b8e7-46e3-9422-21ae1d17ac0b" providerId="ADAL" clId="{20594227-883E-40E5-9F47-5A816EE7CA21}" dt="2022-02-22T07:32:13.316" v="1921" actId="20577"/>
          <ac:spMkLst>
            <pc:docMk/>
            <pc:sldMk cId="204366841" sldId="618"/>
            <ac:spMk id="13" creationId="{B99FB87F-9A13-4031-B6AE-32B7B103973D}"/>
          </ac:spMkLst>
        </pc:spChg>
        <pc:spChg chg="add mod">
          <ac:chgData name="Siniša Vuksan" userId="3af124f9-b8e7-46e3-9422-21ae1d17ac0b" providerId="ADAL" clId="{20594227-883E-40E5-9F47-5A816EE7CA21}" dt="2022-02-22T07:35:09.684" v="1962" actId="1036"/>
          <ac:spMkLst>
            <pc:docMk/>
            <pc:sldMk cId="204366841" sldId="618"/>
            <ac:spMk id="14" creationId="{5630FF95-A813-4831-918C-899460DCFAAA}"/>
          </ac:spMkLst>
        </pc:spChg>
        <pc:spChg chg="add mod">
          <ac:chgData name="Siniša Vuksan" userId="3af124f9-b8e7-46e3-9422-21ae1d17ac0b" providerId="ADAL" clId="{20594227-883E-40E5-9F47-5A816EE7CA21}" dt="2022-02-22T07:35:25.142" v="1974" actId="1036"/>
          <ac:spMkLst>
            <pc:docMk/>
            <pc:sldMk cId="204366841" sldId="618"/>
            <ac:spMk id="15" creationId="{F2D10339-3782-4C65-ADCD-9E1C3AE3EFE1}"/>
          </ac:spMkLst>
        </pc:spChg>
        <pc:spChg chg="add mod">
          <ac:chgData name="Siniša Vuksan" userId="3af124f9-b8e7-46e3-9422-21ae1d17ac0b" providerId="ADAL" clId="{20594227-883E-40E5-9F47-5A816EE7CA21}" dt="2022-02-22T07:35:13.090" v="1966" actId="1036"/>
          <ac:spMkLst>
            <pc:docMk/>
            <pc:sldMk cId="204366841" sldId="618"/>
            <ac:spMk id="16" creationId="{7446526B-BBBC-4C70-B09A-8C20498FF770}"/>
          </ac:spMkLst>
        </pc:spChg>
        <pc:spChg chg="add mod">
          <ac:chgData name="Siniša Vuksan" userId="3af124f9-b8e7-46e3-9422-21ae1d17ac0b" providerId="ADAL" clId="{20594227-883E-40E5-9F47-5A816EE7CA21}" dt="2022-02-22T07:35:15.924" v="1969" actId="1036"/>
          <ac:spMkLst>
            <pc:docMk/>
            <pc:sldMk cId="204366841" sldId="618"/>
            <ac:spMk id="17" creationId="{565BA536-35B5-4878-9287-2812DF6B9EE6}"/>
          </ac:spMkLst>
        </pc:spChg>
        <pc:spChg chg="mod">
          <ac:chgData name="Siniša Vuksan" userId="3af124f9-b8e7-46e3-9422-21ae1d17ac0b" providerId="ADAL" clId="{20594227-883E-40E5-9F47-5A816EE7CA21}" dt="2022-02-22T07:25:56.814" v="1780" actId="20577"/>
          <ac:spMkLst>
            <pc:docMk/>
            <pc:sldMk cId="204366841" sldId="618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07:24:54.953" v="1717" actId="14826"/>
          <ac:picMkLst>
            <pc:docMk/>
            <pc:sldMk cId="204366841" sldId="61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35:00.678" v="1960" actId="14100"/>
          <ac:picMkLst>
            <pc:docMk/>
            <pc:sldMk cId="204366841" sldId="618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20594227-883E-40E5-9F47-5A816EE7CA21}" dt="2022-02-22T07:13:59.413" v="1480" actId="47"/>
        <pc:sldMkLst>
          <pc:docMk/>
          <pc:sldMk cId="2507548962" sldId="618"/>
        </pc:sldMkLst>
      </pc:sldChg>
      <pc:sldChg chg="addSp modSp add mod ord modAnim">
        <pc:chgData name="Siniša Vuksan" userId="3af124f9-b8e7-46e3-9422-21ae1d17ac0b" providerId="ADAL" clId="{20594227-883E-40E5-9F47-5A816EE7CA21}" dt="2022-02-22T11:17:34.284" v="2330"/>
        <pc:sldMkLst>
          <pc:docMk/>
          <pc:sldMk cId="341361254" sldId="619"/>
        </pc:sldMkLst>
        <pc:spChg chg="mod">
          <ac:chgData name="Siniša Vuksan" userId="3af124f9-b8e7-46e3-9422-21ae1d17ac0b" providerId="ADAL" clId="{20594227-883E-40E5-9F47-5A816EE7CA21}" dt="2022-02-22T11:13:24.544" v="2182" actId="1076"/>
          <ac:spMkLst>
            <pc:docMk/>
            <pc:sldMk cId="34136125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07:08.440" v="1981" actId="20577"/>
          <ac:spMkLst>
            <pc:docMk/>
            <pc:sldMk cId="341361254" sldId="619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1" creationId="{EC12FC50-1F59-4317-9A68-2207EAF85E9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2" creationId="{E9C9CE5F-5213-47B5-91D2-67BE2B6D448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3" creationId="{CF25FFFA-34CF-47E1-8364-5F561BB8B2E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4" creationId="{81A5E7E0-615B-4588-B0B6-B5CA991B55E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5" creationId="{66B0C543-5203-42C6-8EAA-DFB83EB78D5B}"/>
          </ac:spMkLst>
        </pc:spChg>
        <pc:spChg chg="add mod">
          <ac:chgData name="Siniša Vuksan" userId="3af124f9-b8e7-46e3-9422-21ae1d17ac0b" providerId="ADAL" clId="{20594227-883E-40E5-9F47-5A816EE7CA21}" dt="2022-02-22T11:17:28.814" v="2328" actId="1076"/>
          <ac:spMkLst>
            <pc:docMk/>
            <pc:sldMk cId="341361254" sldId="619"/>
            <ac:spMk id="18" creationId="{BD1032A8-254B-4B87-AFF8-B0B86CF7E218}"/>
          </ac:spMkLst>
        </pc:spChg>
        <pc:spChg chg="mod">
          <ac:chgData name="Siniša Vuksan" userId="3af124f9-b8e7-46e3-9422-21ae1d17ac0b" providerId="ADAL" clId="{20594227-883E-40E5-9F47-5A816EE7CA21}" dt="2022-02-22T11:16:08.723" v="2234" actId="1076"/>
          <ac:spMkLst>
            <pc:docMk/>
            <pc:sldMk cId="341361254" sldId="619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2:19.792" v="2119" actId="14100"/>
          <ac:picMkLst>
            <pc:docMk/>
            <pc:sldMk cId="341361254" sldId="61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0594227-883E-40E5-9F47-5A816EE7CA21}" dt="2022-02-22T11:13:27.973" v="2183" actId="1076"/>
          <ac:picMkLst>
            <pc:docMk/>
            <pc:sldMk cId="341361254" sldId="619"/>
            <ac:picMk id="3" creationId="{F91ABC42-1220-43BB-8F00-81371819EBB4}"/>
          </ac:picMkLst>
        </pc:picChg>
        <pc:picChg chg="mod">
          <ac:chgData name="Siniša Vuksan" userId="3af124f9-b8e7-46e3-9422-21ae1d17ac0b" providerId="ADAL" clId="{20594227-883E-40E5-9F47-5A816EE7CA21}" dt="2022-02-22T11:07:22.697" v="1982" actId="14826"/>
          <ac:picMkLst>
            <pc:docMk/>
            <pc:sldMk cId="34136125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16:02.144" v="2233" actId="1036"/>
          <ac:picMkLst>
            <pc:docMk/>
            <pc:sldMk cId="341361254" sldId="619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20594227-883E-40E5-9F47-5A816EE7CA21}" dt="2022-02-22T11:10:03.688" v="2096" actId="14100"/>
          <ac:picMkLst>
            <pc:docMk/>
            <pc:sldMk cId="341361254" sldId="619"/>
            <ac:picMk id="8" creationId="{56F209E2-E7FD-41E5-9D6A-DA88A5B3FB1B}"/>
          </ac:picMkLst>
        </pc:picChg>
        <pc:picChg chg="add mod">
          <ac:chgData name="Siniša Vuksan" userId="3af124f9-b8e7-46e3-9422-21ae1d17ac0b" providerId="ADAL" clId="{20594227-883E-40E5-9F47-5A816EE7CA21}" dt="2022-02-22T11:10:14.572" v="2102" actId="1035"/>
          <ac:picMkLst>
            <pc:docMk/>
            <pc:sldMk cId="341361254" sldId="619"/>
            <ac:picMk id="9" creationId="{FEF16B34-9E97-47CD-B6B9-4BF625BC7A37}"/>
          </ac:picMkLst>
        </pc:picChg>
        <pc:picChg chg="add mod">
          <ac:chgData name="Siniša Vuksan" userId="3af124f9-b8e7-46e3-9422-21ae1d17ac0b" providerId="ADAL" clId="{20594227-883E-40E5-9F47-5A816EE7CA21}" dt="2022-02-22T11:15:52.419" v="2213" actId="1036"/>
          <ac:picMkLst>
            <pc:docMk/>
            <pc:sldMk cId="341361254" sldId="619"/>
            <ac:picMk id="16" creationId="{D1A6615C-60BD-43A9-84A8-04A2989682AA}"/>
          </ac:picMkLst>
        </pc:picChg>
      </pc:sldChg>
      <pc:sldChg chg="modSp add del mod">
        <pc:chgData name="Siniša Vuksan" userId="3af124f9-b8e7-46e3-9422-21ae1d17ac0b" providerId="ADAL" clId="{20594227-883E-40E5-9F47-5A816EE7CA21}" dt="2022-02-22T07:13:58.008" v="1479" actId="47"/>
        <pc:sldMkLst>
          <pc:docMk/>
          <pc:sldMk cId="1487224685" sldId="619"/>
        </pc:sldMkLst>
        <pc:picChg chg="mod">
          <ac:chgData name="Siniša Vuksan" userId="3af124f9-b8e7-46e3-9422-21ae1d17ac0b" providerId="ADAL" clId="{20594227-883E-40E5-9F47-5A816EE7CA21}" dt="2022-02-22T07:11:55.281" v="1431" actId="14826"/>
          <ac:picMkLst>
            <pc:docMk/>
            <pc:sldMk cId="1487224685" sldId="61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11:28:02.315" v="3074"/>
        <pc:sldMkLst>
          <pc:docMk/>
          <pc:sldMk cId="3170902459" sldId="620"/>
        </pc:sldMkLst>
        <pc:spChg chg="add mod">
          <ac:chgData name="Siniša Vuksan" userId="3af124f9-b8e7-46e3-9422-21ae1d17ac0b" providerId="ADAL" clId="{20594227-883E-40E5-9F47-5A816EE7CA21}" dt="2022-02-22T11:27:57.783" v="3072" actId="14100"/>
          <ac:spMkLst>
            <pc:docMk/>
            <pc:sldMk cId="3170902459" sldId="620"/>
            <ac:spMk id="6" creationId="{AEF7241D-9899-4B5E-99C3-2A430C3689E0}"/>
          </ac:spMkLst>
        </pc:spChg>
        <pc:spChg chg="mod">
          <ac:chgData name="Siniša Vuksan" userId="3af124f9-b8e7-46e3-9422-21ae1d17ac0b" providerId="ADAL" clId="{20594227-883E-40E5-9F47-5A816EE7CA21}" dt="2022-02-22T11:25:40.222" v="3063" actId="14100"/>
          <ac:spMkLst>
            <pc:docMk/>
            <pc:sldMk cId="3170902459" sldId="620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8:19.927" v="2332" actId="14826"/>
          <ac:picMkLst>
            <pc:docMk/>
            <pc:sldMk cId="3170902459" sldId="620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25:28.797" v="3060" actId="1076"/>
          <ac:picMkLst>
            <pc:docMk/>
            <pc:sldMk cId="3170902459" sldId="62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12:41:11.583" v="3309"/>
        <pc:sldMkLst>
          <pc:docMk/>
          <pc:sldMk cId="1649209003" sldId="621"/>
        </pc:sldMkLst>
        <pc:spChg chg="mod">
          <ac:chgData name="Siniša Vuksan" userId="3af124f9-b8e7-46e3-9422-21ae1d17ac0b" providerId="ADAL" clId="{20594227-883E-40E5-9F47-5A816EE7CA21}" dt="2022-02-22T11:30:57.071" v="3122" actId="20577"/>
          <ac:spMkLst>
            <pc:docMk/>
            <pc:sldMk cId="1649209003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29:36.457" v="3076" actId="20577"/>
          <ac:spMkLst>
            <pc:docMk/>
            <pc:sldMk cId="1649209003" sldId="621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13" creationId="{4C35C49B-45B9-4CB7-A1B0-E55333681516}"/>
          </ac:spMkLst>
        </pc:spChg>
        <pc:spChg chg="add mod">
          <ac:chgData name="Siniša Vuksan" userId="3af124f9-b8e7-46e3-9422-21ae1d17ac0b" providerId="ADAL" clId="{20594227-883E-40E5-9F47-5A816EE7CA21}" dt="2022-02-22T12:17:39.370" v="3167" actId="20577"/>
          <ac:spMkLst>
            <pc:docMk/>
            <pc:sldMk cId="1649209003" sldId="621"/>
            <ac:spMk id="14" creationId="{D676FA04-730C-4F37-8A9E-9415F7EE3301}"/>
          </ac:spMkLst>
        </pc:spChg>
        <pc:spChg chg="add mod">
          <ac:chgData name="Siniša Vuksan" userId="3af124f9-b8e7-46e3-9422-21ae1d17ac0b" providerId="ADAL" clId="{20594227-883E-40E5-9F47-5A816EE7CA21}" dt="2022-02-22T12:17:42.300" v="3169" actId="20577"/>
          <ac:spMkLst>
            <pc:docMk/>
            <pc:sldMk cId="1649209003" sldId="621"/>
            <ac:spMk id="15" creationId="{70459F88-E664-4304-B64A-DCE0A6AE40FB}"/>
          </ac:spMkLst>
        </pc:spChg>
        <pc:spChg chg="add mod">
          <ac:chgData name="Siniša Vuksan" userId="3af124f9-b8e7-46e3-9422-21ae1d17ac0b" providerId="ADAL" clId="{20594227-883E-40E5-9F47-5A816EE7CA21}" dt="2022-02-22T12:17:45.881" v="3173" actId="20577"/>
          <ac:spMkLst>
            <pc:docMk/>
            <pc:sldMk cId="1649209003" sldId="621"/>
            <ac:spMk id="16" creationId="{2660C76F-A5B0-43A0-B7ED-1E3DDFE79925}"/>
          </ac:spMkLst>
        </pc:spChg>
        <pc:spChg chg="add mod">
          <ac:chgData name="Siniša Vuksan" userId="3af124f9-b8e7-46e3-9422-21ae1d17ac0b" providerId="ADAL" clId="{20594227-883E-40E5-9F47-5A816EE7CA21}" dt="2022-02-22T12:18:10.813" v="3175" actId="20577"/>
          <ac:spMkLst>
            <pc:docMk/>
            <pc:sldMk cId="1649209003" sldId="621"/>
            <ac:spMk id="17" creationId="{558AEB7E-4440-4543-BEAF-7FCBBEAD0BA8}"/>
          </ac:spMkLst>
        </pc:spChg>
        <pc:spChg chg="add mod">
          <ac:chgData name="Siniša Vuksan" userId="3af124f9-b8e7-46e3-9422-21ae1d17ac0b" providerId="ADAL" clId="{20594227-883E-40E5-9F47-5A816EE7CA21}" dt="2022-02-22T12:18:13.558" v="3177" actId="20577"/>
          <ac:spMkLst>
            <pc:docMk/>
            <pc:sldMk cId="1649209003" sldId="621"/>
            <ac:spMk id="18" creationId="{3795A5DB-FC22-41DD-B722-5F811447F1E0}"/>
          </ac:spMkLst>
        </pc:spChg>
        <pc:spChg chg="add mod">
          <ac:chgData name="Siniša Vuksan" userId="3af124f9-b8e7-46e3-9422-21ae1d17ac0b" providerId="ADAL" clId="{20594227-883E-40E5-9F47-5A816EE7CA21}" dt="2022-02-22T12:18:15.927" v="3179" actId="20577"/>
          <ac:spMkLst>
            <pc:docMk/>
            <pc:sldMk cId="1649209003" sldId="621"/>
            <ac:spMk id="19" creationId="{5195E94D-F2A2-49FA-A128-D9CE54C693FF}"/>
          </ac:spMkLst>
        </pc:spChg>
        <pc:spChg chg="add mod">
          <ac:chgData name="Siniša Vuksan" userId="3af124f9-b8e7-46e3-9422-21ae1d17ac0b" providerId="ADAL" clId="{20594227-883E-40E5-9F47-5A816EE7CA21}" dt="2022-02-22T12:18:20.898" v="3182" actId="20577"/>
          <ac:spMkLst>
            <pc:docMk/>
            <pc:sldMk cId="1649209003" sldId="621"/>
            <ac:spMk id="20" creationId="{11428534-9056-4A5B-BFCA-450ABBDA046F}"/>
          </ac:spMkLst>
        </pc:spChg>
        <pc:spChg chg="add mod">
          <ac:chgData name="Siniša Vuksan" userId="3af124f9-b8e7-46e3-9422-21ae1d17ac0b" providerId="ADAL" clId="{20594227-883E-40E5-9F47-5A816EE7CA21}" dt="2022-02-22T12:20:50.907" v="3307" actId="1036"/>
          <ac:spMkLst>
            <pc:docMk/>
            <pc:sldMk cId="1649209003" sldId="621"/>
            <ac:spMk id="21" creationId="{98484F8F-3D2A-4D08-AF74-46BDE0CD246D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12:13:12.580" v="3127" actId="14100"/>
          <ac:picMkLst>
            <pc:docMk/>
            <pc:sldMk cId="1649209003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11:30:02.776" v="3077" actId="14826"/>
          <ac:picMkLst>
            <pc:docMk/>
            <pc:sldMk cId="1649209003" sldId="62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74100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476217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939548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qz3fwk932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16.png"/><Relationship Id="rId5" Type="http://schemas.openxmlformats.org/officeDocument/2006/relationships/hyperlink" Target="https://www.e-sfera.hr/dodatni-digitalni-sadrzaji/4e3d1a9c-c3e3-4f74-aeca-e1d334a4c9eb/assets/audio/28_unit_7__lesson_3__exercise_5.mp3" TargetMode="External"/><Relationship Id="rId4" Type="http://schemas.openxmlformats.org/officeDocument/2006/relationships/image" Target="../media/image15.png"/><Relationship Id="rId9" Type="http://schemas.openxmlformats.org/officeDocument/2006/relationships/hyperlink" Target="https://www.bookwidgets.com/play/GCAUZGJ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915583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Choices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07529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3;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I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want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to…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5770" y="12287"/>
            <a:ext cx="4793327" cy="681893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31347" y="830179"/>
            <a:ext cx="7347133" cy="6013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?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if</a:t>
            </a:r>
            <a:r>
              <a:rPr lang="hr-HR" sz="2000" b="1" dirty="0"/>
              <a:t> </a:t>
            </a:r>
            <a:r>
              <a:rPr lang="hr-HR" sz="2000" b="1" dirty="0" err="1"/>
              <a:t>necessary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Jesu li rečenice točno napisane. </a:t>
            </a:r>
            <a:r>
              <a:rPr lang="hr-HR" sz="2000" i="1"/>
              <a:t>Ako </a:t>
            </a:r>
            <a:r>
              <a:rPr lang="hr-HR" sz="2000" i="1" smtClean="0"/>
              <a:t>nisu, </a:t>
            </a:r>
            <a:r>
              <a:rPr lang="hr-HR" sz="2000" i="1" dirty="0"/>
              <a:t>ispravi pogrešku.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77432" y="1576137"/>
            <a:ext cx="11637136" cy="39146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F4C2DD31-0A1D-4420-BA29-AA7C8C128614}"/>
              </a:ext>
            </a:extLst>
          </p:cNvPr>
          <p:cNvSpPr txBox="1">
            <a:spLocks/>
          </p:cNvSpPr>
          <p:nvPr/>
        </p:nvSpPr>
        <p:spPr>
          <a:xfrm>
            <a:off x="5991104" y="2319109"/>
            <a:ext cx="2059130" cy="220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/</a:t>
            </a: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37EEF487-99C7-422E-A53B-11B85C517539}"/>
              </a:ext>
            </a:extLst>
          </p:cNvPr>
          <p:cNvSpPr txBox="1">
            <a:spLocks/>
          </p:cNvSpPr>
          <p:nvPr/>
        </p:nvSpPr>
        <p:spPr>
          <a:xfrm>
            <a:off x="7569457" y="284813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F681BA05-005D-4E5E-BBA4-8E594535F49F}"/>
              </a:ext>
            </a:extLst>
          </p:cNvPr>
          <p:cNvSpPr txBox="1">
            <a:spLocks/>
          </p:cNvSpPr>
          <p:nvPr/>
        </p:nvSpPr>
        <p:spPr>
          <a:xfrm>
            <a:off x="6794285" y="339687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xmlns="" id="{AA69E1CA-755B-4EC0-B109-CDAC6795F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9759" y="2384398"/>
            <a:ext cx="528464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xmlns="" id="{A78C6C1E-083A-432A-A9D7-77AB5FBA5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9858" y="2674149"/>
            <a:ext cx="528464" cy="105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xmlns="" id="{36ED0802-3316-4849-B5C9-2C8205ECA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7033" y="3211926"/>
            <a:ext cx="736498" cy="105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Vidi izvornu sliku">
            <a:extLst>
              <a:ext uri="{FF2B5EF4-FFF2-40B4-BE49-F238E27FC236}">
                <a16:creationId xmlns:a16="http://schemas.microsoft.com/office/drawing/2014/main" xmlns="" id="{CA696E7E-3C71-456D-849D-82B43FE3B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2331" y="3696052"/>
            <a:ext cx="670769" cy="76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Vidi izvornu sliku">
            <a:extLst>
              <a:ext uri="{FF2B5EF4-FFF2-40B4-BE49-F238E27FC236}">
                <a16:creationId xmlns:a16="http://schemas.microsoft.com/office/drawing/2014/main" xmlns="" id="{C403351E-C423-45E0-90FB-65E6EBD65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2242" y="4203097"/>
            <a:ext cx="670769" cy="76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Vidi izvornu sliku">
            <a:extLst>
              <a:ext uri="{FF2B5EF4-FFF2-40B4-BE49-F238E27FC236}">
                <a16:creationId xmlns:a16="http://schemas.microsoft.com/office/drawing/2014/main" xmlns="" id="{00174D0C-D553-4CB5-900B-6F79D2C65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4602" y="4787555"/>
            <a:ext cx="528464" cy="105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xmlns="" id="{13B641B2-2780-4B23-97C7-286AD3C7D087}"/>
              </a:ext>
            </a:extLst>
          </p:cNvPr>
          <p:cNvSpPr txBox="1">
            <a:spLocks/>
          </p:cNvSpPr>
          <p:nvPr/>
        </p:nvSpPr>
        <p:spPr>
          <a:xfrm>
            <a:off x="9647833" y="497621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which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18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0" grpId="0"/>
      <p:bldP spid="11" grpId="0"/>
      <p:bldP spid="12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6528" y="-15501"/>
            <a:ext cx="4832674" cy="685897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112.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26146" y="1529332"/>
            <a:ext cx="4678801" cy="24229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6" y="794084"/>
            <a:ext cx="7365854" cy="568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does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mean</a:t>
            </a:r>
            <a:r>
              <a:rPr lang="hr-HR" sz="2000" b="1" dirty="0"/>
              <a:t> to </a:t>
            </a:r>
            <a:r>
              <a:rPr lang="hr-HR" sz="2000" b="1" dirty="0" err="1"/>
              <a:t>be</a:t>
            </a:r>
            <a:r>
              <a:rPr lang="hr-HR" sz="2000" b="1" dirty="0"/>
              <a:t> a </a:t>
            </a:r>
            <a:r>
              <a:rPr lang="hr-HR" sz="2000" b="1" dirty="0" err="1"/>
              <a:t>grown</a:t>
            </a:r>
            <a:r>
              <a:rPr lang="hr-HR" sz="2000" b="1" dirty="0"/>
              <a:t> </a:t>
            </a:r>
            <a:r>
              <a:rPr lang="hr-HR" sz="2000" b="1" dirty="0" err="1"/>
              <a:t>up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za tebe znači biti odrastao?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457200" indent="-457200">
              <a:buAutoNum type="alphaLcParenR"/>
            </a:pPr>
            <a:r>
              <a:rPr lang="hr-HR" sz="2000" i="1" dirty="0"/>
              <a:t>imati najmanje 18 godina</a:t>
            </a:r>
          </a:p>
          <a:p>
            <a:pPr marL="457200" indent="-457200">
              <a:buAutoNum type="alphaLcParenR"/>
            </a:pPr>
            <a:r>
              <a:rPr lang="hr-HR" sz="2000" i="1" dirty="0"/>
              <a:t>biti sposoban brinuti se sam o sebi</a:t>
            </a:r>
          </a:p>
          <a:p>
            <a:pPr marL="457200" indent="-457200">
              <a:buAutoNum type="alphaLcParenR"/>
            </a:pPr>
            <a:r>
              <a:rPr lang="hr-HR" sz="2000" i="1" dirty="0"/>
              <a:t>biti zreo i odgovoran</a:t>
            </a:r>
          </a:p>
        </p:txBody>
      </p:sp>
    </p:spTree>
    <p:extLst>
      <p:ext uri="{BB962C8B-B14F-4D97-AF65-F5344CB8AC3E}">
        <p14:creationId xmlns:p14="http://schemas.microsoft.com/office/powerpoint/2010/main" xmlns="" val="23558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7727" y="0"/>
            <a:ext cx="4846995" cy="68823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665959" y="1287379"/>
            <a:ext cx="2490817" cy="6038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these choices. What do you want</a:t>
            </a:r>
            <a:r>
              <a:rPr lang="hr-HR" sz="2000" b="1" dirty="0"/>
              <a:t> </a:t>
            </a:r>
            <a:r>
              <a:rPr lang="en-US" sz="2000" b="1" dirty="0"/>
              <a:t>to do or have when you grow up?</a:t>
            </a:r>
            <a:r>
              <a:rPr lang="hr-HR" sz="2000" b="1" dirty="0"/>
              <a:t> </a:t>
            </a:r>
            <a:r>
              <a:rPr lang="en-US" sz="2000" b="1" dirty="0"/>
              <a:t>You can choose just one of these options.</a:t>
            </a:r>
            <a:r>
              <a:rPr lang="hr-HR" sz="2000" b="1" dirty="0"/>
              <a:t> </a:t>
            </a:r>
            <a:r>
              <a:rPr lang="hr-HR" sz="2000" i="1" dirty="0"/>
              <a:t>Pročitaj postavljena pitanja te između dvije opcije izaberi što želiš biti ili imati kad odrasteš.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5036" y="164414"/>
            <a:ext cx="9348161" cy="50289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299109C4-280A-4BFA-8BE2-CFBA7C8C06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322960" y="5799079"/>
            <a:ext cx="6180237" cy="8945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08B17D54-1E7A-4C40-B850-0D9D9407B68A}"/>
              </a:ext>
            </a:extLst>
          </p:cNvPr>
          <p:cNvSpPr txBox="1">
            <a:spLocks/>
          </p:cNvSpPr>
          <p:nvPr/>
        </p:nvSpPr>
        <p:spPr>
          <a:xfrm>
            <a:off x="9665959" y="4896859"/>
            <a:ext cx="2490818" cy="7764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Copy your choices in your notebook and</a:t>
            </a:r>
            <a:r>
              <a:rPr lang="hr-HR" sz="2000" b="1" dirty="0"/>
              <a:t> </a:t>
            </a:r>
            <a:r>
              <a:rPr lang="hr-HR" sz="2000" b="1" dirty="0" err="1"/>
              <a:t>add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explanation</a:t>
            </a:r>
            <a:r>
              <a:rPr lang="hr-HR" sz="2000" b="1" dirty="0"/>
              <a:t> </a:t>
            </a:r>
            <a:r>
              <a:rPr lang="hr-HR" sz="2000" b="1" dirty="0" err="1"/>
              <a:t>why</a:t>
            </a:r>
            <a:r>
              <a:rPr lang="hr-HR" sz="2000" b="1" dirty="0"/>
              <a:t>. </a:t>
            </a:r>
            <a:r>
              <a:rPr lang="hr-HR" sz="2000" i="1" dirty="0"/>
              <a:t>Svoje odabire prepiši u bilježnicu uz obrazloženje zašto si tako odabrao.</a:t>
            </a:r>
          </a:p>
        </p:txBody>
      </p:sp>
    </p:spTree>
    <p:extLst>
      <p:ext uri="{BB962C8B-B14F-4D97-AF65-F5344CB8AC3E}">
        <p14:creationId xmlns:p14="http://schemas.microsoft.com/office/powerpoint/2010/main" xmlns="" val="1104683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7727" y="0"/>
            <a:ext cx="4846995" cy="68823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66147" y="914546"/>
            <a:ext cx="6990629" cy="641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i="1" dirty="0" err="1"/>
              <a:t>Pogledaj</a:t>
            </a:r>
            <a:r>
              <a:rPr lang="en-US" sz="2000" i="1" dirty="0"/>
              <a:t> </a:t>
            </a:r>
            <a:r>
              <a:rPr lang="en-US" sz="2000" b="1" dirty="0"/>
              <a:t>REMEMBER BOX </a:t>
            </a:r>
            <a:r>
              <a:rPr lang="hr-HR" sz="2000" i="1" dirty="0"/>
              <a:t>kako bi se prisjetio </a:t>
            </a:r>
            <a:r>
              <a:rPr lang="hr-HR" sz="2000" b="1" i="1" dirty="0"/>
              <a:t>RELATIVE PRONOUNS </a:t>
            </a:r>
            <a:r>
              <a:rPr lang="hr-HR" sz="2000" i="1" dirty="0"/>
              <a:t>tj. odnosnih zamjenica!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accent2"/>
                </a:solidFill>
              </a:rPr>
              <a:t>Odnosne zamjenice </a:t>
            </a:r>
            <a:r>
              <a:rPr lang="hr-HR" sz="2000" i="1" dirty="0"/>
              <a:t>u engleskom jeziku su: </a:t>
            </a:r>
            <a:r>
              <a:rPr lang="hr-HR" sz="2000" b="1" i="1" dirty="0" err="1"/>
              <a:t>who</a:t>
            </a:r>
            <a:r>
              <a:rPr lang="hr-HR" sz="2000" b="1" i="1" dirty="0"/>
              <a:t>, </a:t>
            </a:r>
            <a:r>
              <a:rPr lang="hr-HR" sz="2000" b="1" i="1" dirty="0" err="1"/>
              <a:t>whom</a:t>
            </a:r>
            <a:r>
              <a:rPr lang="hr-HR" sz="2000" b="1" i="1" dirty="0"/>
              <a:t>, </a:t>
            </a:r>
            <a:r>
              <a:rPr lang="hr-HR" sz="2000" b="1" i="1" dirty="0" err="1"/>
              <a:t>that</a:t>
            </a:r>
            <a:r>
              <a:rPr lang="hr-HR" sz="2000" b="1" i="1" dirty="0"/>
              <a:t>, </a:t>
            </a:r>
            <a:r>
              <a:rPr lang="hr-HR" sz="2000" b="1" i="1" dirty="0" err="1"/>
              <a:t>which</a:t>
            </a:r>
            <a:r>
              <a:rPr lang="hr-HR" sz="2000" b="1" i="1" dirty="0"/>
              <a:t> </a:t>
            </a:r>
            <a:r>
              <a:rPr lang="hr-HR" sz="2000" i="1" dirty="0"/>
              <a:t>i </a:t>
            </a:r>
            <a:r>
              <a:rPr lang="hr-HR" sz="2000" b="1" i="1" dirty="0" err="1"/>
              <a:t>whose</a:t>
            </a:r>
            <a:r>
              <a:rPr lang="hr-HR" sz="2000" i="1" dirty="0"/>
              <a:t>. Njih koristimo u odnosnim rečenicama, kada želimo dati više informacija o ljudima ili stvarima.</a:t>
            </a:r>
          </a:p>
          <a:p>
            <a:pPr marL="0" indent="0">
              <a:buNone/>
            </a:pPr>
            <a:r>
              <a:rPr lang="hr-HR" sz="2000" i="1" dirty="0"/>
              <a:t>Kad govorimo o ljudima koristimo </a:t>
            </a:r>
            <a:r>
              <a:rPr lang="hr-HR" sz="2000" b="1" i="1" dirty="0" err="1"/>
              <a:t>who</a:t>
            </a:r>
            <a:r>
              <a:rPr lang="hr-HR" sz="2000" i="1" dirty="0"/>
              <a:t>, </a:t>
            </a:r>
            <a:r>
              <a:rPr lang="hr-HR" sz="2000" b="1" i="1" dirty="0" err="1"/>
              <a:t>whom</a:t>
            </a:r>
            <a:r>
              <a:rPr lang="hr-HR" sz="2000" i="1" dirty="0"/>
              <a:t> i </a:t>
            </a:r>
            <a:r>
              <a:rPr lang="hr-HR" sz="2000" b="1" i="1" dirty="0" err="1"/>
              <a:t>that</a:t>
            </a:r>
            <a:r>
              <a:rPr lang="hr-HR" sz="2000" i="1" dirty="0"/>
              <a:t>. </a:t>
            </a:r>
          </a:p>
          <a:p>
            <a:pPr marL="0" indent="0">
              <a:buNone/>
            </a:pPr>
            <a:r>
              <a:rPr lang="en-US" sz="2000" b="1" i="1" dirty="0"/>
              <a:t>This is the police officer </a:t>
            </a:r>
            <a:r>
              <a:rPr lang="en-US" sz="2000" b="1" i="1" dirty="0">
                <a:solidFill>
                  <a:schemeClr val="accent2"/>
                </a:solidFill>
              </a:rPr>
              <a:t>that/who </a:t>
            </a:r>
            <a:r>
              <a:rPr lang="en-US" sz="2000" b="1" i="1" dirty="0"/>
              <a:t>has</a:t>
            </a:r>
            <a:r>
              <a:rPr lang="hr-HR" sz="2000" b="1" i="1" dirty="0"/>
              <a:t> </a:t>
            </a:r>
            <a:r>
              <a:rPr lang="en-US" sz="2000" b="1" i="1" dirty="0"/>
              <a:t>helped me.</a:t>
            </a:r>
          </a:p>
          <a:p>
            <a:pPr marL="0" indent="0">
              <a:buNone/>
            </a:pPr>
            <a:r>
              <a:rPr lang="en-US" sz="2000" b="1" i="1" dirty="0"/>
              <a:t>Doctor Martens, </a:t>
            </a:r>
            <a:r>
              <a:rPr lang="en-US" sz="2000" b="1" i="1" dirty="0">
                <a:solidFill>
                  <a:schemeClr val="accent2"/>
                </a:solidFill>
              </a:rPr>
              <a:t>who</a:t>
            </a:r>
            <a:r>
              <a:rPr lang="en-US" sz="2000" b="1" i="1" dirty="0"/>
              <a:t> lives next door,</a:t>
            </a:r>
            <a:r>
              <a:rPr lang="hr-HR" sz="2000" b="1" i="1" dirty="0"/>
              <a:t> </a:t>
            </a:r>
            <a:r>
              <a:rPr lang="en-US" sz="2000" b="1" i="1" dirty="0"/>
              <a:t>is really nice.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Kad govorimo o predmetima koristimo </a:t>
            </a:r>
            <a:r>
              <a:rPr lang="hr-HR" sz="2000" b="1" i="1" dirty="0" err="1"/>
              <a:t>that</a:t>
            </a:r>
            <a:r>
              <a:rPr lang="hr-HR" sz="2000" i="1" dirty="0"/>
              <a:t> i </a:t>
            </a:r>
            <a:r>
              <a:rPr lang="hr-HR" sz="2000" b="1" i="1" dirty="0" err="1"/>
              <a:t>which</a:t>
            </a:r>
            <a:r>
              <a:rPr lang="hr-HR" sz="2000" i="1" dirty="0"/>
              <a:t>. </a:t>
            </a:r>
          </a:p>
          <a:p>
            <a:pPr marL="0" indent="0">
              <a:buNone/>
            </a:pPr>
            <a:r>
              <a:rPr lang="en-US" sz="2000" b="1" i="1" dirty="0"/>
              <a:t>My umbrella, </a:t>
            </a:r>
            <a:r>
              <a:rPr lang="en-US" sz="2000" b="1" i="1" dirty="0">
                <a:solidFill>
                  <a:schemeClr val="accent2"/>
                </a:solidFill>
              </a:rPr>
              <a:t>which</a:t>
            </a:r>
            <a:r>
              <a:rPr lang="en-US" sz="2000" b="1" i="1" dirty="0"/>
              <a:t> you took from me,</a:t>
            </a:r>
            <a:r>
              <a:rPr lang="hr-HR" sz="2000" b="1" i="1" dirty="0"/>
              <a:t> </a:t>
            </a:r>
            <a:r>
              <a:rPr lang="en-US" sz="2000" b="1" i="1" dirty="0"/>
              <a:t>is now broken.</a:t>
            </a:r>
          </a:p>
          <a:p>
            <a:pPr marL="0" indent="0">
              <a:buNone/>
            </a:pPr>
            <a:r>
              <a:rPr lang="en-US" sz="2000" b="1" i="1" dirty="0"/>
              <a:t>Please, give me back the umbrella </a:t>
            </a:r>
            <a:r>
              <a:rPr lang="en-US" sz="2000" b="1" i="1" dirty="0">
                <a:solidFill>
                  <a:schemeClr val="accent2"/>
                </a:solidFill>
              </a:rPr>
              <a:t>that</a:t>
            </a:r>
            <a:r>
              <a:rPr lang="hr-HR" sz="2000" b="1" i="1" dirty="0"/>
              <a:t> </a:t>
            </a:r>
            <a:r>
              <a:rPr lang="en-US" sz="2000" b="1" i="1" dirty="0"/>
              <a:t>I gave you.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b="1" i="1" dirty="0" err="1">
                <a:solidFill>
                  <a:schemeClr val="accent2"/>
                </a:solidFill>
              </a:rPr>
              <a:t>Whose</a:t>
            </a:r>
            <a:r>
              <a:rPr lang="hr-HR" sz="2000" b="1" i="1" dirty="0"/>
              <a:t> </a:t>
            </a:r>
            <a:r>
              <a:rPr lang="hr-HR" sz="2000" i="1" dirty="0"/>
              <a:t>koristimo kada govorimo o vlasništvu osoba, životinja ili stvari. </a:t>
            </a:r>
          </a:p>
          <a:p>
            <a:pPr marL="0" indent="0">
              <a:buNone/>
            </a:pPr>
            <a:r>
              <a:rPr lang="hr-HR" sz="2000" b="1" i="1" dirty="0" err="1">
                <a:solidFill>
                  <a:schemeClr val="accent2"/>
                </a:solidFill>
              </a:rPr>
              <a:t>Whom</a:t>
            </a:r>
            <a:r>
              <a:rPr lang="hr-HR" sz="2000" b="1" i="1" dirty="0"/>
              <a:t> </a:t>
            </a:r>
            <a:r>
              <a:rPr lang="hr-HR" sz="2000" i="1" dirty="0"/>
              <a:t>koristimo umjesto </a:t>
            </a:r>
            <a:r>
              <a:rPr lang="hr-HR" sz="2000" b="1" i="1" dirty="0" err="1"/>
              <a:t>who</a:t>
            </a:r>
            <a:r>
              <a:rPr lang="hr-HR" sz="2000" i="1" dirty="0"/>
              <a:t>, ali samo kada je </a:t>
            </a:r>
            <a:r>
              <a:rPr lang="hr-HR" sz="2000" b="1" i="1" dirty="0" err="1"/>
              <a:t>who</a:t>
            </a:r>
            <a:r>
              <a:rPr lang="hr-HR" sz="2000" i="1" dirty="0"/>
              <a:t> u ulozi objekta odnosne rečenice. 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en-US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50620" y="914546"/>
            <a:ext cx="4752087" cy="50289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46069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8122" y="21202"/>
            <a:ext cx="4814220" cy="683679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9950116" y="375138"/>
            <a:ext cx="2226560" cy="25244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Insert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relative</a:t>
            </a:r>
            <a:r>
              <a:rPr lang="hr-HR" sz="2000" b="1" dirty="0"/>
              <a:t> </a:t>
            </a:r>
            <a:r>
              <a:rPr lang="hr-HR" sz="2000" b="1" dirty="0" err="1"/>
              <a:t>pronoun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Dopuni rečenice odgovarajućim odnosnim zamjenicama.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06098" y="346355"/>
            <a:ext cx="4984540" cy="62372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71E7E606-4256-4802-B0E8-24BB468F0030}"/>
              </a:ext>
            </a:extLst>
          </p:cNvPr>
          <p:cNvSpPr txBox="1">
            <a:spLocks/>
          </p:cNvSpPr>
          <p:nvPr/>
        </p:nvSpPr>
        <p:spPr>
          <a:xfrm>
            <a:off x="5986112" y="85321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r>
              <a:rPr lang="hr-HR" sz="1800" i="1" dirty="0">
                <a:solidFill>
                  <a:srgbClr val="FF0000"/>
                </a:solidFill>
              </a:rPr>
              <a:t>/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6957A37F-A823-465D-B14D-80E7E01DE984}"/>
              </a:ext>
            </a:extLst>
          </p:cNvPr>
          <p:cNvSpPr txBox="1">
            <a:spLocks/>
          </p:cNvSpPr>
          <p:nvPr/>
        </p:nvSpPr>
        <p:spPr>
          <a:xfrm>
            <a:off x="7298368" y="112233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r>
              <a:rPr lang="hr-HR" sz="1800" i="1" dirty="0">
                <a:solidFill>
                  <a:srgbClr val="FF0000"/>
                </a:solidFill>
              </a:rPr>
              <a:t>/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4CC44DCD-93D6-4474-9C36-E94BA16D97DD}"/>
              </a:ext>
            </a:extLst>
          </p:cNvPr>
          <p:cNvSpPr txBox="1">
            <a:spLocks/>
          </p:cNvSpPr>
          <p:nvPr/>
        </p:nvSpPr>
        <p:spPr>
          <a:xfrm>
            <a:off x="6918513" y="161758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which</a:t>
            </a:r>
            <a:r>
              <a:rPr lang="hr-HR" sz="1800" i="1" dirty="0">
                <a:solidFill>
                  <a:srgbClr val="FF0000"/>
                </a:solidFill>
              </a:rPr>
              <a:t>/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71DB3C98-7FED-4F37-9C7C-86B77C49D993}"/>
              </a:ext>
            </a:extLst>
          </p:cNvPr>
          <p:cNvSpPr txBox="1">
            <a:spLocks/>
          </p:cNvSpPr>
          <p:nvPr/>
        </p:nvSpPr>
        <p:spPr>
          <a:xfrm>
            <a:off x="5521125" y="187219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which</a:t>
            </a:r>
            <a:r>
              <a:rPr lang="hr-HR" sz="1800" i="1" dirty="0">
                <a:solidFill>
                  <a:srgbClr val="FF0000"/>
                </a:solidFill>
              </a:rPr>
              <a:t>/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2CCDF5BB-D6CD-4812-A1ED-A535E2C3B862}"/>
              </a:ext>
            </a:extLst>
          </p:cNvPr>
          <p:cNvSpPr txBox="1">
            <a:spLocks/>
          </p:cNvSpPr>
          <p:nvPr/>
        </p:nvSpPr>
        <p:spPr>
          <a:xfrm>
            <a:off x="5680963" y="236453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which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xmlns="" id="{5B3CC8D4-FF97-4CAC-80E9-772B48937223}"/>
              </a:ext>
            </a:extLst>
          </p:cNvPr>
          <p:cNvSpPr txBox="1">
            <a:spLocks/>
          </p:cNvSpPr>
          <p:nvPr/>
        </p:nvSpPr>
        <p:spPr>
          <a:xfrm>
            <a:off x="5680963" y="288163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xmlns="" id="{6F071EFB-CE01-451C-A87B-519D38A58136}"/>
              </a:ext>
            </a:extLst>
          </p:cNvPr>
          <p:cNvSpPr txBox="1">
            <a:spLocks/>
          </p:cNvSpPr>
          <p:nvPr/>
        </p:nvSpPr>
        <p:spPr>
          <a:xfrm>
            <a:off x="9928234" y="4614084"/>
            <a:ext cx="2226560" cy="25244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https://learningapps.org/watch?v=pqz3fwk9321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760413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7" grpId="0"/>
      <p:bldP spid="18" grpId="0"/>
      <p:bldP spid="19" grpId="0"/>
      <p:bldP spid="20" grpId="0"/>
      <p:bldP spid="21" grpId="0"/>
      <p:bldP spid="23" grpId="0"/>
      <p:bldP spid="2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026" y="14250"/>
            <a:ext cx="4805929" cy="68304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32906" y="1275348"/>
            <a:ext cx="11538009" cy="53204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565484"/>
            <a:ext cx="7365854" cy="59179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Insert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relative</a:t>
            </a:r>
            <a:r>
              <a:rPr lang="hr-HR" sz="2000" b="1" dirty="0"/>
              <a:t> </a:t>
            </a:r>
            <a:r>
              <a:rPr lang="hr-HR" sz="2000" b="1" dirty="0" err="1"/>
              <a:t>pronoun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Dopuni rečenice odgovarajućim odnosnim zamjenicama.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C6911C2A-F055-47B0-ADA3-F2FEF92CCA80}"/>
              </a:ext>
            </a:extLst>
          </p:cNvPr>
          <p:cNvSpPr txBox="1">
            <a:spLocks/>
          </p:cNvSpPr>
          <p:nvPr/>
        </p:nvSpPr>
        <p:spPr>
          <a:xfrm>
            <a:off x="2756825" y="194808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E0BE3A69-76F7-4F66-9674-96F3DDBF5618}"/>
              </a:ext>
            </a:extLst>
          </p:cNvPr>
          <p:cNvSpPr txBox="1">
            <a:spLocks/>
          </p:cNvSpPr>
          <p:nvPr/>
        </p:nvSpPr>
        <p:spPr>
          <a:xfrm>
            <a:off x="8633060" y="194808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whose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722817D0-B934-4C99-869B-362FAFEA9783}"/>
              </a:ext>
            </a:extLst>
          </p:cNvPr>
          <p:cNvSpPr txBox="1">
            <a:spLocks/>
          </p:cNvSpPr>
          <p:nvPr/>
        </p:nvSpPr>
        <p:spPr>
          <a:xfrm>
            <a:off x="8887316" y="240536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0E74B292-470E-49CF-B7F8-E42D6F5F7938}"/>
              </a:ext>
            </a:extLst>
          </p:cNvPr>
          <p:cNvSpPr txBox="1">
            <a:spLocks/>
          </p:cNvSpPr>
          <p:nvPr/>
        </p:nvSpPr>
        <p:spPr>
          <a:xfrm>
            <a:off x="3603859" y="285427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5B175FD5-87F5-4EE5-8133-C7F589339CDC}"/>
              </a:ext>
            </a:extLst>
          </p:cNvPr>
          <p:cNvSpPr txBox="1">
            <a:spLocks/>
          </p:cNvSpPr>
          <p:nvPr/>
        </p:nvSpPr>
        <p:spPr>
          <a:xfrm>
            <a:off x="510068" y="330301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CBC999D7-B786-4F87-B229-16CF2568BC28}"/>
              </a:ext>
            </a:extLst>
          </p:cNvPr>
          <p:cNvSpPr txBox="1">
            <a:spLocks/>
          </p:cNvSpPr>
          <p:nvPr/>
        </p:nvSpPr>
        <p:spPr>
          <a:xfrm>
            <a:off x="8633060" y="330301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D03313E4-27A4-4806-BBCF-3E265564E862}"/>
              </a:ext>
            </a:extLst>
          </p:cNvPr>
          <p:cNvSpPr txBox="1">
            <a:spLocks/>
          </p:cNvSpPr>
          <p:nvPr/>
        </p:nvSpPr>
        <p:spPr>
          <a:xfrm>
            <a:off x="7714038" y="3759519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B9DD53C9-F033-4038-8F6F-06E802B13858}"/>
              </a:ext>
            </a:extLst>
          </p:cNvPr>
          <p:cNvSpPr txBox="1">
            <a:spLocks/>
          </p:cNvSpPr>
          <p:nvPr/>
        </p:nvSpPr>
        <p:spPr>
          <a:xfrm>
            <a:off x="5950017" y="420828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328D7025-32BE-45F5-BD18-91DC5E1F0020}"/>
              </a:ext>
            </a:extLst>
          </p:cNvPr>
          <p:cNvSpPr txBox="1">
            <a:spLocks/>
          </p:cNvSpPr>
          <p:nvPr/>
        </p:nvSpPr>
        <p:spPr>
          <a:xfrm>
            <a:off x="7402462" y="465704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3C1FCEE5-9D8A-47D7-B38F-24074F830CC4}"/>
              </a:ext>
            </a:extLst>
          </p:cNvPr>
          <p:cNvSpPr txBox="1">
            <a:spLocks/>
          </p:cNvSpPr>
          <p:nvPr/>
        </p:nvSpPr>
        <p:spPr>
          <a:xfrm>
            <a:off x="3587545" y="512777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E9ACC928-9D50-4908-948A-4CED0C2DEC42}"/>
              </a:ext>
            </a:extLst>
          </p:cNvPr>
          <p:cNvSpPr txBox="1">
            <a:spLocks/>
          </p:cNvSpPr>
          <p:nvPr/>
        </p:nvSpPr>
        <p:spPr>
          <a:xfrm>
            <a:off x="7402462" y="557062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whose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3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605" y="1102"/>
            <a:ext cx="4813549" cy="684130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113.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0995" y="507536"/>
            <a:ext cx="7210615" cy="33967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603958" y="427072"/>
            <a:ext cx="4588042" cy="6237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definitions using the appropriate relative pronouns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Upari riječi i njihove definicije rabeći odgovarajuću odnosnu zamjenicu.</a:t>
            </a:r>
          </a:p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conversation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. </a:t>
            </a:r>
            <a:r>
              <a:rPr lang="hr-HR" sz="2000" i="1" dirty="0"/>
              <a:t>Poslušaj zvučni zapis i provjeri jesi li bio u pravu. </a:t>
            </a:r>
            <a:r>
              <a:rPr lang="hr-HR" sz="2000" i="1" dirty="0">
                <a:hlinkClick r:id="rId5"/>
              </a:rPr>
              <a:t>https://www.e-sfera.hr/dodatni-digitalni-sadrzaji/4e3d1a9c-c3e3-4f74-aeca-e1d334a4c9eb/assets/audio/28_unit_7__lesson_3__exercise_5.mp3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18D923B2-960B-4597-AB93-FE9016652B59}"/>
              </a:ext>
            </a:extLst>
          </p:cNvPr>
          <p:cNvSpPr txBox="1">
            <a:spLocks/>
          </p:cNvSpPr>
          <p:nvPr/>
        </p:nvSpPr>
        <p:spPr>
          <a:xfrm>
            <a:off x="4814114" y="4028046"/>
            <a:ext cx="7365854" cy="6237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2</a:t>
            </a:r>
            <a:r>
              <a:rPr lang="hr-HR" sz="2000" b="1" i="1" dirty="0"/>
              <a:t> A </a:t>
            </a:r>
            <a:r>
              <a:rPr lang="hr-HR" sz="2000" b="1" i="1" dirty="0" err="1"/>
              <a:t>shoplifter</a:t>
            </a:r>
            <a:r>
              <a:rPr lang="hr-HR" sz="2000" b="1" i="1" dirty="0"/>
              <a:t> </a:t>
            </a:r>
            <a:r>
              <a:rPr lang="hr-HR" sz="2000" b="1" i="1" dirty="0" err="1"/>
              <a:t>is</a:t>
            </a:r>
            <a:r>
              <a:rPr lang="hr-HR" sz="2000" b="1" i="1" dirty="0"/>
              <a:t> a </a:t>
            </a:r>
            <a:r>
              <a:rPr lang="hr-HR" sz="2000" b="1" i="1" dirty="0" err="1"/>
              <a:t>person</a:t>
            </a:r>
            <a:r>
              <a:rPr lang="hr-HR" sz="2000" b="1" i="1" dirty="0"/>
              <a:t> </a:t>
            </a:r>
            <a:r>
              <a:rPr lang="hr-HR" sz="2000" b="1" i="1" dirty="0" err="1"/>
              <a:t>who</a:t>
            </a:r>
            <a:r>
              <a:rPr lang="hr-HR" sz="2000" b="1" i="1" dirty="0"/>
              <a:t> </a:t>
            </a:r>
            <a:r>
              <a:rPr lang="hr-HR" sz="2000" b="1" i="1" dirty="0" err="1"/>
              <a:t>steals</a:t>
            </a:r>
            <a:r>
              <a:rPr lang="hr-HR" sz="2000" b="1" i="1" dirty="0"/>
              <a:t> </a:t>
            </a:r>
            <a:r>
              <a:rPr lang="hr-HR" sz="2000" b="1" i="1" dirty="0" err="1"/>
              <a:t>goods</a:t>
            </a:r>
            <a:r>
              <a:rPr lang="hr-HR" sz="2000" b="1" i="1" dirty="0"/>
              <a:t> </a:t>
            </a:r>
            <a:r>
              <a:rPr lang="hr-HR" sz="2000" b="1" i="1" dirty="0" err="1"/>
              <a:t>in</a:t>
            </a:r>
            <a:r>
              <a:rPr lang="hr-HR" sz="2000" b="1" i="1" dirty="0"/>
              <a:t> </a:t>
            </a:r>
            <a:r>
              <a:rPr lang="hr-HR" sz="2000" b="1" i="1" dirty="0" err="1"/>
              <a:t>stores</a:t>
            </a:r>
            <a:r>
              <a:rPr lang="hr-HR" sz="2000" b="1" i="1" dirty="0"/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3</a:t>
            </a:r>
            <a:r>
              <a:rPr lang="hr-HR" sz="2000" b="1" i="1" dirty="0"/>
              <a:t> A </a:t>
            </a:r>
            <a:r>
              <a:rPr lang="hr-HR" sz="2000" b="1" i="1" dirty="0" err="1"/>
              <a:t>loner</a:t>
            </a:r>
            <a:r>
              <a:rPr lang="hr-HR" sz="2000" b="1" i="1" dirty="0"/>
              <a:t> </a:t>
            </a:r>
            <a:r>
              <a:rPr lang="hr-HR" sz="2000" b="1" i="1" dirty="0" err="1"/>
              <a:t>is</a:t>
            </a:r>
            <a:r>
              <a:rPr lang="hr-HR" sz="2000" b="1" i="1" dirty="0"/>
              <a:t> a </a:t>
            </a:r>
            <a:r>
              <a:rPr lang="hr-HR" sz="2000" b="1" i="1" dirty="0" err="1"/>
              <a:t>person</a:t>
            </a:r>
            <a:r>
              <a:rPr lang="hr-HR" sz="2000" b="1" i="1" dirty="0"/>
              <a:t> </a:t>
            </a:r>
            <a:r>
              <a:rPr lang="hr-HR" sz="2000" b="1" i="1" dirty="0" err="1"/>
              <a:t>who</a:t>
            </a:r>
            <a:r>
              <a:rPr lang="hr-HR" sz="2000" b="1" i="1" dirty="0"/>
              <a:t> </a:t>
            </a:r>
            <a:r>
              <a:rPr lang="hr-HR" sz="2000" b="1" i="1" dirty="0" err="1"/>
              <a:t>is</a:t>
            </a:r>
            <a:r>
              <a:rPr lang="hr-HR" sz="2000" b="1" i="1" dirty="0"/>
              <a:t> </a:t>
            </a:r>
            <a:r>
              <a:rPr lang="hr-HR" sz="2000" b="1" i="1" dirty="0" err="1"/>
              <a:t>often</a:t>
            </a:r>
            <a:r>
              <a:rPr lang="hr-HR" sz="2000" b="1" i="1" dirty="0"/>
              <a:t> </a:t>
            </a:r>
            <a:r>
              <a:rPr lang="hr-HR" sz="2000" b="1" i="1" dirty="0" err="1"/>
              <a:t>alone</a:t>
            </a:r>
            <a:r>
              <a:rPr lang="hr-HR" sz="2000" b="1" i="1" dirty="0"/>
              <a:t> </a:t>
            </a:r>
            <a:r>
              <a:rPr lang="hr-HR" sz="2000" b="1" i="1" dirty="0" err="1"/>
              <a:t>or</a:t>
            </a:r>
            <a:r>
              <a:rPr lang="hr-HR" sz="2000" b="1" i="1" dirty="0"/>
              <a:t> </a:t>
            </a:r>
            <a:r>
              <a:rPr lang="hr-HR" sz="2000" b="1" i="1" dirty="0" err="1"/>
              <a:t>prefers</a:t>
            </a:r>
            <a:r>
              <a:rPr lang="hr-HR" sz="2000" b="1" i="1" dirty="0"/>
              <a:t> to </a:t>
            </a:r>
            <a:r>
              <a:rPr lang="hr-HR" sz="2000" b="1" i="1" dirty="0" err="1"/>
              <a:t>be</a:t>
            </a:r>
            <a:r>
              <a:rPr lang="hr-HR" sz="2000" b="1" i="1" dirty="0"/>
              <a:t> </a:t>
            </a:r>
            <a:r>
              <a:rPr lang="hr-HR" sz="2000" b="1" i="1" dirty="0" err="1"/>
              <a:t>alone</a:t>
            </a:r>
            <a:r>
              <a:rPr lang="hr-HR" sz="2000" b="1" i="1" dirty="0"/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4</a:t>
            </a:r>
            <a:r>
              <a:rPr lang="hr-HR" sz="2000" b="1" i="1" dirty="0"/>
              <a:t> A </a:t>
            </a:r>
            <a:r>
              <a:rPr lang="hr-HR" sz="2000" b="1" i="1" dirty="0" err="1"/>
              <a:t>tomboy</a:t>
            </a:r>
            <a:r>
              <a:rPr lang="hr-HR" sz="2000" b="1" i="1" dirty="0"/>
              <a:t> </a:t>
            </a:r>
            <a:r>
              <a:rPr lang="hr-HR" sz="2000" b="1" i="1" dirty="0" err="1"/>
              <a:t>is</a:t>
            </a:r>
            <a:r>
              <a:rPr lang="hr-HR" sz="2000" b="1" i="1" dirty="0"/>
              <a:t> a </a:t>
            </a:r>
            <a:r>
              <a:rPr lang="hr-HR" sz="2000" b="1" i="1" dirty="0" err="1"/>
              <a:t>person</a:t>
            </a:r>
            <a:r>
              <a:rPr lang="hr-HR" sz="2000" b="1" i="1" dirty="0"/>
              <a:t> </a:t>
            </a:r>
            <a:r>
              <a:rPr lang="hr-HR" sz="2000" b="1" i="1" dirty="0" err="1"/>
              <a:t>who</a:t>
            </a:r>
            <a:r>
              <a:rPr lang="hr-HR" sz="2000" b="1" i="1" dirty="0"/>
              <a:t> </a:t>
            </a:r>
            <a:r>
              <a:rPr lang="hr-HR" sz="2000" b="1" i="1" dirty="0" err="1"/>
              <a:t>enjoys</a:t>
            </a:r>
            <a:r>
              <a:rPr lang="hr-HR" sz="2000" b="1" i="1" dirty="0"/>
              <a:t> </a:t>
            </a:r>
            <a:r>
              <a:rPr lang="hr-HR" sz="2000" b="1" i="1" dirty="0" err="1"/>
              <a:t>activities</a:t>
            </a:r>
            <a:r>
              <a:rPr lang="hr-HR" sz="2000" b="1" i="1" dirty="0"/>
              <a:t> for </a:t>
            </a:r>
            <a:r>
              <a:rPr lang="hr-HR" sz="2000" b="1" i="1" dirty="0" err="1"/>
              <a:t>boys</a:t>
            </a:r>
            <a:r>
              <a:rPr lang="hr-HR" sz="2000" b="1" i="1" dirty="0"/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5</a:t>
            </a:r>
            <a:r>
              <a:rPr lang="hr-HR" sz="2000" b="1" i="1" dirty="0"/>
              <a:t> An </a:t>
            </a:r>
            <a:r>
              <a:rPr lang="hr-HR" sz="2000" b="1" i="1" dirty="0" err="1"/>
              <a:t>Anglophone</a:t>
            </a:r>
            <a:r>
              <a:rPr lang="hr-HR" sz="2000" b="1" i="1" dirty="0"/>
              <a:t> </a:t>
            </a:r>
            <a:r>
              <a:rPr lang="hr-HR" sz="2000" b="1" i="1" dirty="0" err="1"/>
              <a:t>is</a:t>
            </a:r>
            <a:r>
              <a:rPr lang="hr-HR" sz="2000" b="1" i="1" dirty="0"/>
              <a:t> a </a:t>
            </a:r>
            <a:r>
              <a:rPr lang="hr-HR" sz="2000" b="1" i="1" dirty="0" err="1"/>
              <a:t>person</a:t>
            </a:r>
            <a:r>
              <a:rPr lang="hr-HR" sz="2000" b="1" i="1" dirty="0"/>
              <a:t> </a:t>
            </a:r>
            <a:r>
              <a:rPr lang="hr-HR" sz="2000" b="1" i="1" dirty="0" err="1"/>
              <a:t>who</a:t>
            </a:r>
            <a:r>
              <a:rPr lang="hr-HR" sz="2000" b="1" i="1" dirty="0"/>
              <a:t> </a:t>
            </a:r>
            <a:r>
              <a:rPr lang="hr-HR" sz="2000" b="1" i="1" dirty="0" err="1"/>
              <a:t>hates</a:t>
            </a:r>
            <a:r>
              <a:rPr lang="hr-HR" sz="2000" b="1" i="1" dirty="0"/>
              <a:t> </a:t>
            </a:r>
            <a:r>
              <a:rPr lang="hr-HR" sz="2000" b="1" i="1" dirty="0" err="1"/>
              <a:t>or</a:t>
            </a:r>
            <a:r>
              <a:rPr lang="hr-HR" sz="2000" b="1" i="1" dirty="0"/>
              <a:t> </a:t>
            </a:r>
            <a:r>
              <a:rPr lang="hr-HR" sz="2000" b="1" i="1" dirty="0" err="1"/>
              <a:t>fears</a:t>
            </a:r>
            <a:r>
              <a:rPr lang="hr-HR" sz="2000" b="1" i="1" dirty="0"/>
              <a:t> </a:t>
            </a:r>
            <a:r>
              <a:rPr lang="hr-HR" sz="2000" b="1" i="1" dirty="0" err="1"/>
              <a:t>Britain</a:t>
            </a:r>
            <a:r>
              <a:rPr lang="hr-HR" sz="2000" b="1" i="1" dirty="0"/>
              <a:t> </a:t>
            </a:r>
            <a:r>
              <a:rPr lang="hr-HR" sz="2000" b="1" i="1" dirty="0" err="1"/>
              <a:t>or</a:t>
            </a:r>
            <a:r>
              <a:rPr lang="hr-HR" sz="2000" b="1" i="1" dirty="0"/>
              <a:t> </a:t>
            </a:r>
            <a:r>
              <a:rPr lang="hr-HR" sz="2000" b="1" i="1" dirty="0" err="1"/>
              <a:t>England</a:t>
            </a:r>
            <a:r>
              <a:rPr lang="hr-HR" sz="2000" b="1" i="1" dirty="0"/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6</a:t>
            </a:r>
            <a:r>
              <a:rPr lang="hr-HR" sz="2000" b="1" i="1" dirty="0"/>
              <a:t> </a:t>
            </a:r>
            <a:r>
              <a:rPr lang="hr-HR" sz="2000" b="1" i="1" dirty="0" err="1"/>
              <a:t>Butterfingers</a:t>
            </a:r>
            <a:r>
              <a:rPr lang="hr-HR" sz="2000" b="1" i="1" dirty="0"/>
              <a:t> </a:t>
            </a:r>
            <a:r>
              <a:rPr lang="hr-HR" sz="2000" b="1" i="1" dirty="0" err="1"/>
              <a:t>is</a:t>
            </a:r>
            <a:r>
              <a:rPr lang="hr-HR" sz="2000" b="1" i="1" dirty="0"/>
              <a:t> a </a:t>
            </a:r>
            <a:r>
              <a:rPr lang="hr-HR" sz="2000" b="1" i="1" dirty="0" err="1"/>
              <a:t>person</a:t>
            </a:r>
            <a:r>
              <a:rPr lang="hr-HR" sz="2000" b="1" i="1" dirty="0"/>
              <a:t> </a:t>
            </a:r>
            <a:r>
              <a:rPr lang="hr-HR" sz="2000" b="1" i="1" dirty="0" err="1"/>
              <a:t>who</a:t>
            </a:r>
            <a:r>
              <a:rPr lang="hr-HR" sz="2000" b="1" i="1" dirty="0"/>
              <a:t> </a:t>
            </a:r>
            <a:r>
              <a:rPr lang="hr-HR" sz="2000" b="1" i="1" dirty="0" err="1"/>
              <a:t>often</a:t>
            </a:r>
            <a:r>
              <a:rPr lang="hr-HR" sz="2000" b="1" i="1" dirty="0"/>
              <a:t> </a:t>
            </a:r>
            <a:r>
              <a:rPr lang="hr-HR" sz="2000" b="1" i="1" dirty="0" err="1"/>
              <a:t>drops</a:t>
            </a:r>
            <a:r>
              <a:rPr lang="hr-HR" sz="2000" b="1" i="1" dirty="0"/>
              <a:t> </a:t>
            </a:r>
            <a:r>
              <a:rPr lang="hr-HR" sz="2000" b="1" i="1" dirty="0" err="1"/>
              <a:t>things</a:t>
            </a:r>
            <a:r>
              <a:rPr lang="hr-HR" sz="2000" b="1" i="1" dirty="0"/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7</a:t>
            </a:r>
            <a:r>
              <a:rPr lang="hr-HR" sz="2000" b="1" i="1" dirty="0"/>
              <a:t> A </a:t>
            </a:r>
            <a:r>
              <a:rPr lang="hr-HR" sz="2000" b="1" i="1" dirty="0" err="1"/>
              <a:t>latecomer</a:t>
            </a:r>
            <a:r>
              <a:rPr lang="hr-HR" sz="2000" b="1" i="1" dirty="0"/>
              <a:t> </a:t>
            </a:r>
            <a:r>
              <a:rPr lang="hr-HR" sz="2000" b="1" i="1" dirty="0" err="1"/>
              <a:t>is</a:t>
            </a:r>
            <a:r>
              <a:rPr lang="hr-HR" sz="2000" b="1" i="1" dirty="0"/>
              <a:t> a </a:t>
            </a:r>
            <a:r>
              <a:rPr lang="hr-HR" sz="2000" b="1" i="1" dirty="0" err="1"/>
              <a:t>person</a:t>
            </a:r>
            <a:r>
              <a:rPr lang="hr-HR" sz="2000" b="1" i="1" dirty="0"/>
              <a:t> </a:t>
            </a:r>
            <a:r>
              <a:rPr lang="hr-HR" sz="2000" b="1" i="1" dirty="0" err="1"/>
              <a:t>who</a:t>
            </a:r>
            <a:r>
              <a:rPr lang="hr-HR" sz="2000" b="1" i="1" dirty="0"/>
              <a:t> </a:t>
            </a:r>
            <a:r>
              <a:rPr lang="hr-HR" sz="2000" b="1" i="1" dirty="0" err="1"/>
              <a:t>arrives</a:t>
            </a:r>
            <a:r>
              <a:rPr lang="hr-HR" sz="2000" b="1" i="1" dirty="0"/>
              <a:t> late.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D74E6379-CB0C-4DFD-80AB-13B1A1ED78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364848" y="2964310"/>
            <a:ext cx="4581045" cy="5830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30_I_want_to_SB_p_113_ex_05">
            <a:hlinkClick r:id="" action="ppaction://media"/>
            <a:extLst>
              <a:ext uri="{FF2B5EF4-FFF2-40B4-BE49-F238E27FC236}">
                <a16:creationId xmlns:a16="http://schemas.microsoft.com/office/drawing/2014/main" xmlns="" id="{42D41BE9-F8A8-4701-9E84-45913674B5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568795" y="2666662"/>
            <a:ext cx="609600" cy="609600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0CCA2533-B82B-47CF-AF2C-C51A79C3FF54}"/>
              </a:ext>
            </a:extLst>
          </p:cNvPr>
          <p:cNvSpPr txBox="1">
            <a:spLocks/>
          </p:cNvSpPr>
          <p:nvPr/>
        </p:nvSpPr>
        <p:spPr>
          <a:xfrm>
            <a:off x="4826146" y="6322640"/>
            <a:ext cx="7328648" cy="707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9"/>
              </a:rPr>
              <a:t>https://www.bookwidgets.com/play/GCAUZGJ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437805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8344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8" grpId="0" build="p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325" y="17542"/>
            <a:ext cx="4814220" cy="683741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7558354" y="264695"/>
            <a:ext cx="4618321" cy="6593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nekom od alata za online suradnju, zajedno sa svojim prijateljima iz razreda, </a:t>
            </a:r>
            <a:r>
              <a:rPr lang="hr-HR" sz="2000" i="1" dirty="0" smtClean="0"/>
              <a:t> </a:t>
            </a:r>
            <a:r>
              <a:rPr lang="hr-HR" sz="2000" i="1" dirty="0"/>
              <a:t>prateći upute u udžbeniku napravi MINI PROJECT.</a:t>
            </a:r>
          </a:p>
          <a:p>
            <a:pPr marL="0" indent="0">
              <a:buNone/>
            </a:pPr>
            <a:r>
              <a:rPr lang="hr-HR" sz="2000" b="1" dirty="0"/>
              <a:t>STEP 1 - </a:t>
            </a:r>
            <a:r>
              <a:rPr lang="en-US" sz="2000" b="1" dirty="0"/>
              <a:t>In groups of 4 roll the dice three times – first time to choose</a:t>
            </a:r>
            <a:r>
              <a:rPr lang="hr-HR" sz="2000" b="1" dirty="0"/>
              <a:t> </a:t>
            </a:r>
            <a:r>
              <a:rPr lang="en-US" sz="2000" b="1" dirty="0"/>
              <a:t>the name of your character, second time to describe him/her more closely,</a:t>
            </a:r>
            <a:r>
              <a:rPr lang="hr-HR" sz="2000" b="1" dirty="0"/>
              <a:t> </a:t>
            </a:r>
            <a:r>
              <a:rPr lang="en-US" sz="2000" b="1" dirty="0"/>
              <a:t>and third time to see how the story begins. Copy it in your notebooks.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STEP 2 - Continue the story using one of these sentences.</a:t>
            </a:r>
            <a:r>
              <a:rPr lang="hr-HR" sz="2000" b="1" dirty="0"/>
              <a:t> </a:t>
            </a:r>
            <a:r>
              <a:rPr lang="en-US" sz="2000" b="1" dirty="0"/>
              <a:t>Put the sentence in brackets in the sentence using relative pronouns.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STEP 3 - Brainstorm how you could continue the story.</a:t>
            </a:r>
          </a:p>
          <a:p>
            <a:pPr marL="0" indent="0">
              <a:buNone/>
            </a:pPr>
            <a:r>
              <a:rPr lang="en-US" sz="2000" b="1" dirty="0"/>
              <a:t>STEP 4 - Write the outline first (five or six simple sentences</a:t>
            </a:r>
            <a:r>
              <a:rPr lang="hr-HR" sz="2000" b="1" dirty="0"/>
              <a:t> </a:t>
            </a:r>
            <a:r>
              <a:rPr lang="en-US" sz="2000" b="1" dirty="0"/>
              <a:t>which express the most important events.</a:t>
            </a:r>
          </a:p>
          <a:p>
            <a:pPr marL="0" indent="0">
              <a:buNone/>
            </a:pPr>
            <a:r>
              <a:rPr lang="en-US" sz="2000" b="1" dirty="0"/>
              <a:t>STEP 5 – Write the story adding details.</a:t>
            </a:r>
            <a:endParaRPr lang="hr-HR" sz="2000" b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7452" y="0"/>
            <a:ext cx="7198775" cy="68374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98656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271" y="14250"/>
            <a:ext cx="4801439" cy="68304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62646" y="1144263"/>
            <a:ext cx="11466707" cy="53490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13711" y="372980"/>
            <a:ext cx="7378290" cy="6110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using</a:t>
            </a:r>
            <a:r>
              <a:rPr lang="hr-HR" sz="2000" b="1" dirty="0"/>
              <a:t> </a:t>
            </a:r>
            <a:r>
              <a:rPr lang="hr-HR" sz="2000" b="1" dirty="0" err="1"/>
              <a:t>relative</a:t>
            </a:r>
            <a:r>
              <a:rPr lang="hr-HR" sz="2000" b="1" dirty="0"/>
              <a:t> </a:t>
            </a:r>
            <a:r>
              <a:rPr lang="hr-HR" sz="2000" b="1" dirty="0" err="1"/>
              <a:t>pronouns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Koristeći odnosne zamjenice spoji navedene dvije rečenice u jednu.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xmlns="" id="{92D5CA2B-9C72-4939-A79E-889BB5446D58}"/>
              </a:ext>
            </a:extLst>
          </p:cNvPr>
          <p:cNvSpPr txBox="1">
            <a:spLocks/>
          </p:cNvSpPr>
          <p:nvPr/>
        </p:nvSpPr>
        <p:spPr>
          <a:xfrm>
            <a:off x="616464" y="2141902"/>
            <a:ext cx="11090262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love </a:t>
            </a:r>
            <a:r>
              <a:rPr lang="hr-HR" sz="1800" i="1" dirty="0" err="1">
                <a:solidFill>
                  <a:srgbClr val="FF0000"/>
                </a:solidFill>
              </a:rPr>
              <a:t>with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man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used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teacher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BC838258-F43A-4880-A6BE-73D5B8FE4E32}"/>
              </a:ext>
            </a:extLst>
          </p:cNvPr>
          <p:cNvSpPr txBox="1">
            <a:spLocks/>
          </p:cNvSpPr>
          <p:nvPr/>
        </p:nvSpPr>
        <p:spPr>
          <a:xfrm>
            <a:off x="616464" y="3087238"/>
            <a:ext cx="11090262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r>
              <a:rPr lang="hr-HR" sz="1800" i="1" dirty="0">
                <a:solidFill>
                  <a:srgbClr val="FF0000"/>
                </a:solidFill>
              </a:rPr>
              <a:t> are </a:t>
            </a:r>
            <a:r>
              <a:rPr lang="hr-HR" sz="1800" i="1" dirty="0" err="1">
                <a:solidFill>
                  <a:srgbClr val="FF0000"/>
                </a:solidFill>
              </a:rPr>
              <a:t>calling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doctor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lives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nearby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C01F1E39-D2FA-4F68-8381-404924FAB894}"/>
              </a:ext>
            </a:extLst>
          </p:cNvPr>
          <p:cNvSpPr txBox="1">
            <a:spLocks/>
          </p:cNvSpPr>
          <p:nvPr/>
        </p:nvSpPr>
        <p:spPr>
          <a:xfrm>
            <a:off x="616464" y="4044914"/>
            <a:ext cx="11090262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sent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</a:t>
            </a:r>
            <a:r>
              <a:rPr lang="hr-HR" sz="1800" i="1" dirty="0">
                <a:solidFill>
                  <a:srgbClr val="FF0000"/>
                </a:solidFill>
              </a:rPr>
              <a:t> email to </a:t>
            </a:r>
            <a:r>
              <a:rPr lang="hr-HR" sz="1800" i="1" dirty="0" err="1">
                <a:solidFill>
                  <a:srgbClr val="FF0000"/>
                </a:solidFill>
              </a:rPr>
              <a:t>my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uncle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who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lives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Australia.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13B20B47-6AB3-4FAD-831F-441EB4683DAB}"/>
              </a:ext>
            </a:extLst>
          </p:cNvPr>
          <p:cNvSpPr txBox="1">
            <a:spLocks/>
          </p:cNvSpPr>
          <p:nvPr/>
        </p:nvSpPr>
        <p:spPr>
          <a:xfrm>
            <a:off x="616464" y="4982717"/>
            <a:ext cx="11090262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My </a:t>
            </a:r>
            <a:r>
              <a:rPr lang="hr-HR" sz="1800" i="1" dirty="0" err="1">
                <a:solidFill>
                  <a:srgbClr val="FF0000"/>
                </a:solidFill>
              </a:rPr>
              <a:t>brother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lost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watch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belonged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my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great-grandfather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DC3A48BB-FCD7-4358-ADF5-4B70049D7A09}"/>
              </a:ext>
            </a:extLst>
          </p:cNvPr>
          <p:cNvSpPr txBox="1">
            <a:spLocks/>
          </p:cNvSpPr>
          <p:nvPr/>
        </p:nvSpPr>
        <p:spPr>
          <a:xfrm>
            <a:off x="616464" y="5930778"/>
            <a:ext cx="11090262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loves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books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happy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endings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92742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9" grpId="0" build="p"/>
      <p:bldP spid="11" grpId="0" build="p"/>
      <p:bldP spid="12" grpId="0" build="p"/>
      <p:bldP spid="13" grpId="0" build="p"/>
      <p:bldP spid="18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4194</TotalTime>
  <Words>603</Words>
  <Application>Microsoft Office PowerPoint</Application>
  <PresentationFormat>Prilagođeno</PresentationFormat>
  <Paragraphs>80</Paragraphs>
  <Slides>10</Slides>
  <Notes>3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1" baseType="lpstr">
      <vt:lpstr>Tema sustava Office</vt:lpstr>
      <vt:lpstr>UNIT 7; Choices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08_U7_L3_I_want_to</dc:title>
  <dc:subject>Engleski jezik</dc:subject>
  <dc:creator>Siniša Vuksan</dc:creator>
  <cp:keywords>engleski jezik; školska knjiga; footsteps 4; siniša vuksan</cp:keywords>
  <cp:lastModifiedBy>Iva Palčić Strčić</cp:lastModifiedBy>
  <cp:revision>317</cp:revision>
  <dcterms:created xsi:type="dcterms:W3CDTF">2020-09-12T11:20:19Z</dcterms:created>
  <dcterms:modified xsi:type="dcterms:W3CDTF">2022-03-11T08:42:03Z</dcterms:modified>
  <cp:category>8. razred</cp:category>
</cp:coreProperties>
</file>